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5" r:id="rId2"/>
    <p:sldId id="279" r:id="rId3"/>
    <p:sldId id="280" r:id="rId4"/>
    <p:sldId id="283" r:id="rId5"/>
    <p:sldId id="284" r:id="rId6"/>
    <p:sldId id="285" r:id="rId7"/>
    <p:sldId id="278" r:id="rId8"/>
    <p:sldId id="286" r:id="rId9"/>
    <p:sldId id="277" r:id="rId10"/>
    <p:sldId id="276" r:id="rId11"/>
    <p:sldId id="281" r:id="rId12"/>
    <p:sldId id="282" r:id="rId13"/>
  </p:sldIdLst>
  <p:sldSz cx="12192000" cy="6858000"/>
  <p:notesSz cx="6858000" cy="9144000"/>
  <p:embeddedFontLst>
    <p:embeddedFont>
      <p:font typeface="KG Primary Penmanship" panose="02000506000000020003" pitchFamily="2" charset="0"/>
      <p:regular r:id="rId14"/>
    </p:embeddedFont>
    <p:embeddedFont>
      <p:font typeface="KG Red Hands" panose="02000505000000020004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BF2"/>
    <a:srgbClr val="A9C8E5"/>
    <a:srgbClr val="B5E2C8"/>
    <a:srgbClr val="FFB0B0"/>
    <a:srgbClr val="FFC1C1"/>
    <a:srgbClr val="FFEDA1"/>
    <a:srgbClr val="E0CAAA"/>
    <a:srgbClr val="DEBCE2"/>
    <a:srgbClr val="77B18A"/>
    <a:srgbClr val="DBF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260EAC-45FF-46EF-89D4-055A8D872155}" v="74" dt="2024-01-26T04:58:53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1" autoAdjust="0"/>
    <p:restoredTop sz="94660"/>
  </p:normalViewPr>
  <p:slideViewPr>
    <p:cSldViewPr snapToGrid="0">
      <p:cViewPr>
        <p:scale>
          <a:sx n="35" d="100"/>
          <a:sy n="35" d="100"/>
        </p:scale>
        <p:origin x="2088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igh Cartledge" userId="b4fed9c7-4828-42bf-9dcf-c7b7316fe742" providerId="ADAL" clId="{E0260EAC-45FF-46EF-89D4-055A8D872155}"/>
    <pc:docChg chg="undo custSel addSld delSld modSld sldOrd">
      <pc:chgData name="Ashleigh Cartledge" userId="b4fed9c7-4828-42bf-9dcf-c7b7316fe742" providerId="ADAL" clId="{E0260EAC-45FF-46EF-89D4-055A8D872155}" dt="2024-01-26T04:59:30.003" v="820" actId="14100"/>
      <pc:docMkLst>
        <pc:docMk/>
      </pc:docMkLst>
      <pc:sldChg chg="addSp delSp modSp mod modTransition">
        <pc:chgData name="Ashleigh Cartledge" userId="b4fed9c7-4828-42bf-9dcf-c7b7316fe742" providerId="ADAL" clId="{E0260EAC-45FF-46EF-89D4-055A8D872155}" dt="2024-01-26T04:58:53.619" v="816"/>
        <pc:sldMkLst>
          <pc:docMk/>
          <pc:sldMk cId="981110805" sldId="275"/>
        </pc:sldMkLst>
        <pc:spChg chg="mod">
          <ac:chgData name="Ashleigh Cartledge" userId="b4fed9c7-4828-42bf-9dcf-c7b7316fe742" providerId="ADAL" clId="{E0260EAC-45FF-46EF-89D4-055A8D872155}" dt="2024-01-26T04:57:48.889" v="802" actId="207"/>
          <ac:spMkLst>
            <pc:docMk/>
            <pc:sldMk cId="981110805" sldId="275"/>
            <ac:spMk id="2" creationId="{8EFF2E15-7F29-21EA-344B-C8DB1CBDD79B}"/>
          </ac:spMkLst>
        </pc:spChg>
        <pc:spChg chg="mod">
          <ac:chgData name="Ashleigh Cartledge" userId="b4fed9c7-4828-42bf-9dcf-c7b7316fe742" providerId="ADAL" clId="{E0260EAC-45FF-46EF-89D4-055A8D872155}" dt="2024-01-26T02:17:47.142" v="5" actId="1076"/>
          <ac:spMkLst>
            <pc:docMk/>
            <pc:sldMk cId="981110805" sldId="275"/>
            <ac:spMk id="3" creationId="{96574F61-EAB4-7C99-BFCF-1AA0D5D4F4FF}"/>
          </ac:spMkLst>
        </pc:spChg>
        <pc:spChg chg="add del mod">
          <ac:chgData name="Ashleigh Cartledge" userId="b4fed9c7-4828-42bf-9dcf-c7b7316fe742" providerId="ADAL" clId="{E0260EAC-45FF-46EF-89D4-055A8D872155}" dt="2024-01-26T02:18:12.412" v="36" actId="21"/>
          <ac:spMkLst>
            <pc:docMk/>
            <pc:sldMk cId="981110805" sldId="275"/>
            <ac:spMk id="6" creationId="{2DC7D298-D192-8AB5-D451-8D776CC44C6A}"/>
          </ac:spMkLst>
        </pc:spChg>
        <pc:spChg chg="add del mod">
          <ac:chgData name="Ashleigh Cartledge" userId="b4fed9c7-4828-42bf-9dcf-c7b7316fe742" providerId="ADAL" clId="{E0260EAC-45FF-46EF-89D4-055A8D872155}" dt="2024-01-26T04:30:59.405" v="452" actId="478"/>
          <ac:spMkLst>
            <pc:docMk/>
            <pc:sldMk cId="981110805" sldId="275"/>
            <ac:spMk id="7" creationId="{2DC7D298-D192-8AB5-D451-8D776CC44C6A}"/>
          </ac:spMkLst>
        </pc:spChg>
        <pc:spChg chg="add del mod">
          <ac:chgData name="Ashleigh Cartledge" userId="b4fed9c7-4828-42bf-9dcf-c7b7316fe742" providerId="ADAL" clId="{E0260EAC-45FF-46EF-89D4-055A8D872155}" dt="2024-01-26T04:57:51.578" v="803" actId="478"/>
          <ac:spMkLst>
            <pc:docMk/>
            <pc:sldMk cId="981110805" sldId="275"/>
            <ac:spMk id="9" creationId="{F26F9920-B4B6-589F-E626-4E4E7609F901}"/>
          </ac:spMkLst>
        </pc:spChg>
        <pc:picChg chg="del">
          <ac:chgData name="Ashleigh Cartledge" userId="b4fed9c7-4828-42bf-9dcf-c7b7316fe742" providerId="ADAL" clId="{E0260EAC-45FF-46EF-89D4-055A8D872155}" dt="2024-01-26T04:51:52.655" v="713" actId="478"/>
          <ac:picMkLst>
            <pc:docMk/>
            <pc:sldMk cId="981110805" sldId="275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0260EAC-45FF-46EF-89D4-055A8D872155}" dt="2024-01-26T04:51:53.208" v="714"/>
          <ac:picMkLst>
            <pc:docMk/>
            <pc:sldMk cId="981110805" sldId="275"/>
            <ac:picMk id="8" creationId="{0C0DD187-D081-0325-302B-BE930F640008}"/>
          </ac:picMkLst>
        </pc:picChg>
        <pc:picChg chg="add del mod">
          <ac:chgData name="Ashleigh Cartledge" userId="b4fed9c7-4828-42bf-9dcf-c7b7316fe742" providerId="ADAL" clId="{E0260EAC-45FF-46EF-89D4-055A8D872155}" dt="2024-01-26T04:51:51.605" v="712" actId="21"/>
          <ac:picMkLst>
            <pc:docMk/>
            <pc:sldMk cId="981110805" sldId="275"/>
            <ac:picMk id="1026" creationId="{0C0DD187-D081-0325-302B-BE930F640008}"/>
          </ac:picMkLst>
        </pc:picChg>
      </pc:sldChg>
      <pc:sldChg chg="addSp delSp modSp add mod ord modTransition">
        <pc:chgData name="Ashleigh Cartledge" userId="b4fed9c7-4828-42bf-9dcf-c7b7316fe742" providerId="ADAL" clId="{E0260EAC-45FF-46EF-89D4-055A8D872155}" dt="2024-01-26T04:58:53.619" v="816"/>
        <pc:sldMkLst>
          <pc:docMk/>
          <pc:sldMk cId="658829287" sldId="276"/>
        </pc:sldMkLst>
        <pc:spChg chg="mod">
          <ac:chgData name="Ashleigh Cartledge" userId="b4fed9c7-4828-42bf-9dcf-c7b7316fe742" providerId="ADAL" clId="{E0260EAC-45FF-46EF-89D4-055A8D872155}" dt="2024-01-26T04:58:34.093" v="813" actId="207"/>
          <ac:spMkLst>
            <pc:docMk/>
            <pc:sldMk cId="658829287" sldId="276"/>
            <ac:spMk id="2" creationId="{8EFF2E15-7F29-21EA-344B-C8DB1CBDD79B}"/>
          </ac:spMkLst>
        </pc:spChg>
        <pc:spChg chg="mod">
          <ac:chgData name="Ashleigh Cartledge" userId="b4fed9c7-4828-42bf-9dcf-c7b7316fe742" providerId="ADAL" clId="{E0260EAC-45FF-46EF-89D4-055A8D872155}" dt="2024-01-26T02:18:57.169" v="78" actId="20577"/>
          <ac:spMkLst>
            <pc:docMk/>
            <pc:sldMk cId="658829287" sldId="276"/>
            <ac:spMk id="3" creationId="{96574F61-EAB4-7C99-BFCF-1AA0D5D4F4FF}"/>
          </ac:spMkLst>
        </pc:spChg>
        <pc:spChg chg="del">
          <ac:chgData name="Ashleigh Cartledge" userId="b4fed9c7-4828-42bf-9dcf-c7b7316fe742" providerId="ADAL" clId="{E0260EAC-45FF-46EF-89D4-055A8D872155}" dt="2024-01-26T04:31:03.407" v="454" actId="478"/>
          <ac:spMkLst>
            <pc:docMk/>
            <pc:sldMk cId="658829287" sldId="276"/>
            <ac:spMk id="7" creationId="{2DC7D298-D192-8AB5-D451-8D776CC44C6A}"/>
          </ac:spMkLst>
        </pc:spChg>
        <pc:picChg chg="add mod">
          <ac:chgData name="Ashleigh Cartledge" userId="b4fed9c7-4828-42bf-9dcf-c7b7316fe742" providerId="ADAL" clId="{E0260EAC-45FF-46EF-89D4-055A8D872155}" dt="2024-01-26T04:52:09.529" v="723"/>
          <ac:picMkLst>
            <pc:docMk/>
            <pc:sldMk cId="658829287" sldId="276"/>
            <ac:picMk id="4" creationId="{D08A44A5-E67D-13CE-8BC5-9E11A4B1A2EF}"/>
          </ac:picMkLst>
        </pc:picChg>
        <pc:picChg chg="del">
          <ac:chgData name="Ashleigh Cartledge" userId="b4fed9c7-4828-42bf-9dcf-c7b7316fe742" providerId="ADAL" clId="{E0260EAC-45FF-46EF-89D4-055A8D872155}" dt="2024-01-26T04:52:09.194" v="722" actId="478"/>
          <ac:picMkLst>
            <pc:docMk/>
            <pc:sldMk cId="658829287" sldId="276"/>
            <ac:picMk id="5" creationId="{A3112EC1-6D1D-F88B-CC69-3594C9E3F524}"/>
          </ac:picMkLst>
        </pc:picChg>
        <pc:picChg chg="add del mod">
          <ac:chgData name="Ashleigh Cartledge" userId="b4fed9c7-4828-42bf-9dcf-c7b7316fe742" providerId="ADAL" clId="{E0260EAC-45FF-46EF-89D4-055A8D872155}" dt="2024-01-26T04:52:08.264" v="721" actId="21"/>
          <ac:picMkLst>
            <pc:docMk/>
            <pc:sldMk cId="658829287" sldId="276"/>
            <ac:picMk id="4098" creationId="{D08A44A5-E67D-13CE-8BC5-9E11A4B1A2EF}"/>
          </ac:picMkLst>
        </pc:picChg>
      </pc:sldChg>
      <pc:sldChg chg="addSp delSp modSp add mod ord modTransition">
        <pc:chgData name="Ashleigh Cartledge" userId="b4fed9c7-4828-42bf-9dcf-c7b7316fe742" providerId="ADAL" clId="{E0260EAC-45FF-46EF-89D4-055A8D872155}" dt="2024-01-26T04:58:53.619" v="816"/>
        <pc:sldMkLst>
          <pc:docMk/>
          <pc:sldMk cId="579109503" sldId="277"/>
        </pc:sldMkLst>
        <pc:spChg chg="mod">
          <ac:chgData name="Ashleigh Cartledge" userId="b4fed9c7-4828-42bf-9dcf-c7b7316fe742" providerId="ADAL" clId="{E0260EAC-45FF-46EF-89D4-055A8D872155}" dt="2024-01-26T04:58:29.984" v="812" actId="207"/>
          <ac:spMkLst>
            <pc:docMk/>
            <pc:sldMk cId="579109503" sldId="277"/>
            <ac:spMk id="2" creationId="{8EFF2E15-7F29-21EA-344B-C8DB1CBDD79B}"/>
          </ac:spMkLst>
        </pc:spChg>
        <pc:spChg chg="mod">
          <ac:chgData name="Ashleigh Cartledge" userId="b4fed9c7-4828-42bf-9dcf-c7b7316fe742" providerId="ADAL" clId="{E0260EAC-45FF-46EF-89D4-055A8D872155}" dt="2024-01-26T02:19:12.681" v="82" actId="20577"/>
          <ac:spMkLst>
            <pc:docMk/>
            <pc:sldMk cId="579109503" sldId="277"/>
            <ac:spMk id="3" creationId="{96574F61-EAB4-7C99-BFCF-1AA0D5D4F4FF}"/>
          </ac:spMkLst>
        </pc:spChg>
        <pc:spChg chg="del mod">
          <ac:chgData name="Ashleigh Cartledge" userId="b4fed9c7-4828-42bf-9dcf-c7b7316fe742" providerId="ADAL" clId="{E0260EAC-45FF-46EF-89D4-055A8D872155}" dt="2024-01-26T04:31:05.559" v="455" actId="478"/>
          <ac:spMkLst>
            <pc:docMk/>
            <pc:sldMk cId="579109503" sldId="277"/>
            <ac:spMk id="7" creationId="{2DC7D298-D192-8AB5-D451-8D776CC44C6A}"/>
          </ac:spMkLst>
        </pc:spChg>
        <pc:picChg chg="add mod">
          <ac:chgData name="Ashleigh Cartledge" userId="b4fed9c7-4828-42bf-9dcf-c7b7316fe742" providerId="ADAL" clId="{E0260EAC-45FF-46EF-89D4-055A8D872155}" dt="2024-01-26T04:55:53.712" v="764"/>
          <ac:picMkLst>
            <pc:docMk/>
            <pc:sldMk cId="579109503" sldId="277"/>
            <ac:picMk id="4" creationId="{34B15C72-E0F3-251D-13C6-0F660C46B682}"/>
          </ac:picMkLst>
        </pc:picChg>
        <pc:picChg chg="del">
          <ac:chgData name="Ashleigh Cartledge" userId="b4fed9c7-4828-42bf-9dcf-c7b7316fe742" providerId="ADAL" clId="{E0260EAC-45FF-46EF-89D4-055A8D872155}" dt="2024-01-26T04:55:53.460" v="763" actId="478"/>
          <ac:picMkLst>
            <pc:docMk/>
            <pc:sldMk cId="579109503" sldId="277"/>
            <ac:picMk id="5" creationId="{A3112EC1-6D1D-F88B-CC69-3594C9E3F524}"/>
          </ac:picMkLst>
        </pc:picChg>
        <pc:picChg chg="add del mod">
          <ac:chgData name="Ashleigh Cartledge" userId="b4fed9c7-4828-42bf-9dcf-c7b7316fe742" providerId="ADAL" clId="{E0260EAC-45FF-46EF-89D4-055A8D872155}" dt="2024-01-26T04:55:51.865" v="762" actId="21"/>
          <ac:picMkLst>
            <pc:docMk/>
            <pc:sldMk cId="579109503" sldId="277"/>
            <ac:picMk id="9218" creationId="{34B15C72-E0F3-251D-13C6-0F660C46B682}"/>
          </ac:picMkLst>
        </pc:picChg>
      </pc:sldChg>
      <pc:sldChg chg="addSp delSp modSp add mod ord modTransition">
        <pc:chgData name="Ashleigh Cartledge" userId="b4fed9c7-4828-42bf-9dcf-c7b7316fe742" providerId="ADAL" clId="{E0260EAC-45FF-46EF-89D4-055A8D872155}" dt="2024-01-26T04:59:17.786" v="819" actId="14100"/>
        <pc:sldMkLst>
          <pc:docMk/>
          <pc:sldMk cId="4115520514" sldId="278"/>
        </pc:sldMkLst>
        <pc:spChg chg="mod">
          <ac:chgData name="Ashleigh Cartledge" userId="b4fed9c7-4828-42bf-9dcf-c7b7316fe742" providerId="ADAL" clId="{E0260EAC-45FF-46EF-89D4-055A8D872155}" dt="2024-01-26T04:59:17.786" v="819" actId="14100"/>
          <ac:spMkLst>
            <pc:docMk/>
            <pc:sldMk cId="4115520514" sldId="278"/>
            <ac:spMk id="2" creationId="{8EFF2E15-7F29-21EA-344B-C8DB1CBDD79B}"/>
          </ac:spMkLst>
        </pc:spChg>
        <pc:spChg chg="mod">
          <ac:chgData name="Ashleigh Cartledge" userId="b4fed9c7-4828-42bf-9dcf-c7b7316fe742" providerId="ADAL" clId="{E0260EAC-45FF-46EF-89D4-055A8D872155}" dt="2024-01-26T04:56:29.044" v="793" actId="20577"/>
          <ac:spMkLst>
            <pc:docMk/>
            <pc:sldMk cId="4115520514" sldId="278"/>
            <ac:spMk id="3" creationId="{96574F61-EAB4-7C99-BFCF-1AA0D5D4F4FF}"/>
          </ac:spMkLst>
        </pc:spChg>
        <pc:spChg chg="del">
          <ac:chgData name="Ashleigh Cartledge" userId="b4fed9c7-4828-42bf-9dcf-c7b7316fe742" providerId="ADAL" clId="{E0260EAC-45FF-46EF-89D4-055A8D872155}" dt="2024-01-26T04:31:07.792" v="456" actId="478"/>
          <ac:spMkLst>
            <pc:docMk/>
            <pc:sldMk cId="4115520514" sldId="278"/>
            <ac:spMk id="7" creationId="{2DC7D298-D192-8AB5-D451-8D776CC44C6A}"/>
          </ac:spMkLst>
        </pc:spChg>
        <pc:picChg chg="add mod">
          <ac:chgData name="Ashleigh Cartledge" userId="b4fed9c7-4828-42bf-9dcf-c7b7316fe742" providerId="ADAL" clId="{E0260EAC-45FF-46EF-89D4-055A8D872155}" dt="2024-01-26T04:56:04.748" v="771" actId="1076"/>
          <ac:picMkLst>
            <pc:docMk/>
            <pc:sldMk cId="4115520514" sldId="278"/>
            <ac:picMk id="4" creationId="{8D5E1AEA-A816-996F-E7E5-F94B5939CDF2}"/>
          </ac:picMkLst>
        </pc:picChg>
        <pc:picChg chg="del">
          <ac:chgData name="Ashleigh Cartledge" userId="b4fed9c7-4828-42bf-9dcf-c7b7316fe742" providerId="ADAL" clId="{E0260EAC-45FF-46EF-89D4-055A8D872155}" dt="2024-01-26T04:52:44.226" v="741" actId="478"/>
          <ac:picMkLst>
            <pc:docMk/>
            <pc:sldMk cId="4115520514" sldId="278"/>
            <ac:picMk id="5" creationId="{A3112EC1-6D1D-F88B-CC69-3594C9E3F524}"/>
          </ac:picMkLst>
        </pc:picChg>
        <pc:picChg chg="add del mod">
          <ac:chgData name="Ashleigh Cartledge" userId="b4fed9c7-4828-42bf-9dcf-c7b7316fe742" providerId="ADAL" clId="{E0260EAC-45FF-46EF-89D4-055A8D872155}" dt="2024-01-26T04:52:43.353" v="740" actId="21"/>
          <ac:picMkLst>
            <pc:docMk/>
            <pc:sldMk cId="4115520514" sldId="278"/>
            <ac:picMk id="7170" creationId="{8D5E1AEA-A816-996F-E7E5-F94B5939CDF2}"/>
          </ac:picMkLst>
        </pc:picChg>
      </pc:sldChg>
      <pc:sldChg chg="addSp delSp modSp add mod modTransition">
        <pc:chgData name="Ashleigh Cartledge" userId="b4fed9c7-4828-42bf-9dcf-c7b7316fe742" providerId="ADAL" clId="{E0260EAC-45FF-46EF-89D4-055A8D872155}" dt="2024-01-26T04:58:53.619" v="816"/>
        <pc:sldMkLst>
          <pc:docMk/>
          <pc:sldMk cId="3711918103" sldId="279"/>
        </pc:sldMkLst>
        <pc:spChg chg="mod">
          <ac:chgData name="Ashleigh Cartledge" userId="b4fed9c7-4828-42bf-9dcf-c7b7316fe742" providerId="ADAL" clId="{E0260EAC-45FF-46EF-89D4-055A8D872155}" dt="2024-01-26T04:57:55.774" v="804" actId="207"/>
          <ac:spMkLst>
            <pc:docMk/>
            <pc:sldMk cId="3711918103" sldId="279"/>
            <ac:spMk id="2" creationId="{8EFF2E15-7F29-21EA-344B-C8DB1CBDD79B}"/>
          </ac:spMkLst>
        </pc:spChg>
        <pc:spChg chg="mod">
          <ac:chgData name="Ashleigh Cartledge" userId="b4fed9c7-4828-42bf-9dcf-c7b7316fe742" providerId="ADAL" clId="{E0260EAC-45FF-46EF-89D4-055A8D872155}" dt="2024-01-26T02:20:10.785" v="147" actId="20577"/>
          <ac:spMkLst>
            <pc:docMk/>
            <pc:sldMk cId="3711918103" sldId="279"/>
            <ac:spMk id="3" creationId="{96574F61-EAB4-7C99-BFCF-1AA0D5D4F4FF}"/>
          </ac:spMkLst>
        </pc:spChg>
        <pc:spChg chg="del mod">
          <ac:chgData name="Ashleigh Cartledge" userId="b4fed9c7-4828-42bf-9dcf-c7b7316fe742" providerId="ADAL" clId="{E0260EAC-45FF-46EF-89D4-055A8D872155}" dt="2024-01-26T04:31:09.798" v="457" actId="478"/>
          <ac:spMkLst>
            <pc:docMk/>
            <pc:sldMk cId="3711918103" sldId="279"/>
            <ac:spMk id="7" creationId="{2DC7D298-D192-8AB5-D451-8D776CC44C6A}"/>
          </ac:spMkLst>
        </pc:spChg>
        <pc:picChg chg="add del mod">
          <ac:chgData name="Ashleigh Cartledge" userId="b4fed9c7-4828-42bf-9dcf-c7b7316fe742" providerId="ADAL" clId="{E0260EAC-45FF-46EF-89D4-055A8D872155}" dt="2024-01-26T04:52:11.766" v="724" actId="21"/>
          <ac:picMkLst>
            <pc:docMk/>
            <pc:sldMk cId="3711918103" sldId="279"/>
            <ac:picMk id="4" creationId="{8CE901C1-653F-C1C8-A9A0-F6F9DC85BC68}"/>
          </ac:picMkLst>
        </pc:picChg>
        <pc:picChg chg="del">
          <ac:chgData name="Ashleigh Cartledge" userId="b4fed9c7-4828-42bf-9dcf-c7b7316fe742" providerId="ADAL" clId="{E0260EAC-45FF-46EF-89D4-055A8D872155}" dt="2024-01-26T04:52:12.619" v="725" actId="478"/>
          <ac:picMkLst>
            <pc:docMk/>
            <pc:sldMk cId="3711918103" sldId="279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0260EAC-45FF-46EF-89D4-055A8D872155}" dt="2024-01-26T04:52:13.304" v="726"/>
          <ac:picMkLst>
            <pc:docMk/>
            <pc:sldMk cId="3711918103" sldId="279"/>
            <ac:picMk id="6" creationId="{8CE901C1-653F-C1C8-A9A0-F6F9DC85BC68}"/>
          </ac:picMkLst>
        </pc:picChg>
      </pc:sldChg>
      <pc:sldChg chg="addSp delSp modSp add mod ord modTransition">
        <pc:chgData name="Ashleigh Cartledge" userId="b4fed9c7-4828-42bf-9dcf-c7b7316fe742" providerId="ADAL" clId="{E0260EAC-45FF-46EF-89D4-055A8D872155}" dt="2024-01-26T04:59:00.355" v="817" actId="14100"/>
        <pc:sldMkLst>
          <pc:docMk/>
          <pc:sldMk cId="303808209" sldId="280"/>
        </pc:sldMkLst>
        <pc:spChg chg="mod">
          <ac:chgData name="Ashleigh Cartledge" userId="b4fed9c7-4828-42bf-9dcf-c7b7316fe742" providerId="ADAL" clId="{E0260EAC-45FF-46EF-89D4-055A8D872155}" dt="2024-01-26T02:20:39.312" v="173" actId="20577"/>
          <ac:spMkLst>
            <pc:docMk/>
            <pc:sldMk cId="303808209" sldId="280"/>
            <ac:spMk id="2" creationId="{8EFF2E15-7F29-21EA-344B-C8DB1CBDD79B}"/>
          </ac:spMkLst>
        </pc:spChg>
        <pc:spChg chg="mod">
          <ac:chgData name="Ashleigh Cartledge" userId="b4fed9c7-4828-42bf-9dcf-c7b7316fe742" providerId="ADAL" clId="{E0260EAC-45FF-46EF-89D4-055A8D872155}" dt="2024-01-26T04:43:38.815" v="670" actId="20577"/>
          <ac:spMkLst>
            <pc:docMk/>
            <pc:sldMk cId="303808209" sldId="280"/>
            <ac:spMk id="3" creationId="{96574F61-EAB4-7C99-BFCF-1AA0D5D4F4FF}"/>
          </ac:spMkLst>
        </pc:spChg>
        <pc:spChg chg="add mod">
          <ac:chgData name="Ashleigh Cartledge" userId="b4fed9c7-4828-42bf-9dcf-c7b7316fe742" providerId="ADAL" clId="{E0260EAC-45FF-46EF-89D4-055A8D872155}" dt="2024-01-26T04:59:00.355" v="817" actId="14100"/>
          <ac:spMkLst>
            <pc:docMk/>
            <pc:sldMk cId="303808209" sldId="280"/>
            <ac:spMk id="4" creationId="{D74C576B-17E1-09D7-BF46-931619187972}"/>
          </ac:spMkLst>
        </pc:spChg>
        <pc:spChg chg="del mod">
          <ac:chgData name="Ashleigh Cartledge" userId="b4fed9c7-4828-42bf-9dcf-c7b7316fe742" providerId="ADAL" clId="{E0260EAC-45FF-46EF-89D4-055A8D872155}" dt="2024-01-26T04:31:14.940" v="459" actId="478"/>
          <ac:spMkLst>
            <pc:docMk/>
            <pc:sldMk cId="303808209" sldId="280"/>
            <ac:spMk id="7" creationId="{2DC7D298-D192-8AB5-D451-8D776CC44C6A}"/>
          </ac:spMkLst>
        </pc:spChg>
        <pc:picChg chg="del">
          <ac:chgData name="Ashleigh Cartledge" userId="b4fed9c7-4828-42bf-9dcf-c7b7316fe742" providerId="ADAL" clId="{E0260EAC-45FF-46EF-89D4-055A8D872155}" dt="2024-01-26T04:52:16.611" v="728" actId="478"/>
          <ac:picMkLst>
            <pc:docMk/>
            <pc:sldMk cId="303808209" sldId="280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0260EAC-45FF-46EF-89D4-055A8D872155}" dt="2024-01-26T04:52:16.954" v="729"/>
          <ac:picMkLst>
            <pc:docMk/>
            <pc:sldMk cId="303808209" sldId="280"/>
            <ac:picMk id="6" creationId="{EB6EF122-C63A-DE7D-E761-47842AE6D830}"/>
          </ac:picMkLst>
        </pc:picChg>
        <pc:picChg chg="add del mod">
          <ac:chgData name="Ashleigh Cartledge" userId="b4fed9c7-4828-42bf-9dcf-c7b7316fe742" providerId="ADAL" clId="{E0260EAC-45FF-46EF-89D4-055A8D872155}" dt="2024-01-26T04:52:15.690" v="727" actId="21"/>
          <ac:picMkLst>
            <pc:docMk/>
            <pc:sldMk cId="303808209" sldId="280"/>
            <ac:picMk id="5122" creationId="{EB6EF122-C63A-DE7D-E761-47842AE6D830}"/>
          </ac:picMkLst>
        </pc:picChg>
      </pc:sldChg>
      <pc:sldChg chg="addSp delSp modSp add mod ord modTransition">
        <pc:chgData name="Ashleigh Cartledge" userId="b4fed9c7-4828-42bf-9dcf-c7b7316fe742" providerId="ADAL" clId="{E0260EAC-45FF-46EF-89D4-055A8D872155}" dt="2024-01-26T04:58:53.619" v="816"/>
        <pc:sldMkLst>
          <pc:docMk/>
          <pc:sldMk cId="1267183971" sldId="281"/>
        </pc:sldMkLst>
        <pc:spChg chg="mod">
          <ac:chgData name="Ashleigh Cartledge" userId="b4fed9c7-4828-42bf-9dcf-c7b7316fe742" providerId="ADAL" clId="{E0260EAC-45FF-46EF-89D4-055A8D872155}" dt="2024-01-26T04:58:38.100" v="814" actId="207"/>
          <ac:spMkLst>
            <pc:docMk/>
            <pc:sldMk cId="1267183971" sldId="281"/>
            <ac:spMk id="2" creationId="{8EFF2E15-7F29-21EA-344B-C8DB1CBDD79B}"/>
          </ac:spMkLst>
        </pc:spChg>
        <pc:spChg chg="mod">
          <ac:chgData name="Ashleigh Cartledge" userId="b4fed9c7-4828-42bf-9dcf-c7b7316fe742" providerId="ADAL" clId="{E0260EAC-45FF-46EF-89D4-055A8D872155}" dt="2024-01-26T02:20:51.155" v="190" actId="20577"/>
          <ac:spMkLst>
            <pc:docMk/>
            <pc:sldMk cId="1267183971" sldId="281"/>
            <ac:spMk id="3" creationId="{96574F61-EAB4-7C99-BFCF-1AA0D5D4F4FF}"/>
          </ac:spMkLst>
        </pc:spChg>
        <pc:spChg chg="del">
          <ac:chgData name="Ashleigh Cartledge" userId="b4fed9c7-4828-42bf-9dcf-c7b7316fe742" providerId="ADAL" clId="{E0260EAC-45FF-46EF-89D4-055A8D872155}" dt="2024-01-26T04:31:12.407" v="458" actId="478"/>
          <ac:spMkLst>
            <pc:docMk/>
            <pc:sldMk cId="1267183971" sldId="281"/>
            <ac:spMk id="7" creationId="{2DC7D298-D192-8AB5-D451-8D776CC44C6A}"/>
          </ac:spMkLst>
        </pc:spChg>
        <pc:picChg chg="del">
          <ac:chgData name="Ashleigh Cartledge" userId="b4fed9c7-4828-42bf-9dcf-c7b7316fe742" providerId="ADAL" clId="{E0260EAC-45FF-46EF-89D4-055A8D872155}" dt="2024-01-26T04:55:58.421" v="766" actId="478"/>
          <ac:picMkLst>
            <pc:docMk/>
            <pc:sldMk cId="1267183971" sldId="281"/>
            <ac:picMk id="5" creationId="{A3112EC1-6D1D-F88B-CC69-3594C9E3F524}"/>
          </ac:picMkLst>
        </pc:picChg>
        <pc:picChg chg="add mod modCrop">
          <ac:chgData name="Ashleigh Cartledge" userId="b4fed9c7-4828-42bf-9dcf-c7b7316fe742" providerId="ADAL" clId="{E0260EAC-45FF-46EF-89D4-055A8D872155}" dt="2024-01-26T04:56:00.259" v="767" actId="1076"/>
          <ac:picMkLst>
            <pc:docMk/>
            <pc:sldMk cId="1267183971" sldId="281"/>
            <ac:picMk id="6" creationId="{25072E33-EABD-09EE-3769-637B9938A5DF}"/>
          </ac:picMkLst>
        </pc:picChg>
      </pc:sldChg>
      <pc:sldChg chg="addSp delSp modSp add mod ord modTransition">
        <pc:chgData name="Ashleigh Cartledge" userId="b4fed9c7-4828-42bf-9dcf-c7b7316fe742" providerId="ADAL" clId="{E0260EAC-45FF-46EF-89D4-055A8D872155}" dt="2024-01-26T04:59:30.003" v="820" actId="14100"/>
        <pc:sldMkLst>
          <pc:docMk/>
          <pc:sldMk cId="1834017515" sldId="282"/>
        </pc:sldMkLst>
        <pc:spChg chg="mod">
          <ac:chgData name="Ashleigh Cartledge" userId="b4fed9c7-4828-42bf-9dcf-c7b7316fe742" providerId="ADAL" clId="{E0260EAC-45FF-46EF-89D4-055A8D872155}" dt="2024-01-26T04:29:10.749" v="273" actId="20577"/>
          <ac:spMkLst>
            <pc:docMk/>
            <pc:sldMk cId="1834017515" sldId="282"/>
            <ac:spMk id="3" creationId="{96574F61-EAB4-7C99-BFCF-1AA0D5D4F4FF}"/>
          </ac:spMkLst>
        </pc:spChg>
        <pc:spChg chg="mod">
          <ac:chgData name="Ashleigh Cartledge" userId="b4fed9c7-4828-42bf-9dcf-c7b7316fe742" providerId="ADAL" clId="{E0260EAC-45FF-46EF-89D4-055A8D872155}" dt="2024-01-26T04:59:30.003" v="820" actId="14100"/>
          <ac:spMkLst>
            <pc:docMk/>
            <pc:sldMk cId="1834017515" sldId="282"/>
            <ac:spMk id="4" creationId="{D74C576B-17E1-09D7-BF46-931619187972}"/>
          </ac:spMkLst>
        </pc:spChg>
        <pc:spChg chg="del mod">
          <ac:chgData name="Ashleigh Cartledge" userId="b4fed9c7-4828-42bf-9dcf-c7b7316fe742" providerId="ADAL" clId="{E0260EAC-45FF-46EF-89D4-055A8D872155}" dt="2024-01-26T04:31:17.735" v="460" actId="478"/>
          <ac:spMkLst>
            <pc:docMk/>
            <pc:sldMk cId="1834017515" sldId="282"/>
            <ac:spMk id="7" creationId="{2DC7D298-D192-8AB5-D451-8D776CC44C6A}"/>
          </ac:spMkLst>
        </pc:spChg>
        <pc:picChg chg="del">
          <ac:chgData name="Ashleigh Cartledge" userId="b4fed9c7-4828-42bf-9dcf-c7b7316fe742" providerId="ADAL" clId="{E0260EAC-45FF-46EF-89D4-055A8D872155}" dt="2024-01-26T04:54:44.888" v="749" actId="478"/>
          <ac:picMkLst>
            <pc:docMk/>
            <pc:sldMk cId="1834017515" sldId="282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0260EAC-45FF-46EF-89D4-055A8D872155}" dt="2024-01-26T04:56:02.743" v="769" actId="1076"/>
          <ac:picMkLst>
            <pc:docMk/>
            <pc:sldMk cId="1834017515" sldId="282"/>
            <ac:picMk id="6" creationId="{DC5B2EE9-0447-1989-27B0-C1BFAAAEC8C2}"/>
          </ac:picMkLst>
        </pc:picChg>
        <pc:picChg chg="add del mod">
          <ac:chgData name="Ashleigh Cartledge" userId="b4fed9c7-4828-42bf-9dcf-c7b7316fe742" providerId="ADAL" clId="{E0260EAC-45FF-46EF-89D4-055A8D872155}" dt="2024-01-26T04:54:43.938" v="748" actId="21"/>
          <ac:picMkLst>
            <pc:docMk/>
            <pc:sldMk cId="1834017515" sldId="282"/>
            <ac:picMk id="8194" creationId="{DC5B2EE9-0447-1989-27B0-C1BFAAAEC8C2}"/>
          </ac:picMkLst>
        </pc:picChg>
      </pc:sldChg>
      <pc:sldChg chg="addSp delSp modSp add mod ord modTransition">
        <pc:chgData name="Ashleigh Cartledge" userId="b4fed9c7-4828-42bf-9dcf-c7b7316fe742" providerId="ADAL" clId="{E0260EAC-45FF-46EF-89D4-055A8D872155}" dt="2024-01-26T04:58:53.619" v="816"/>
        <pc:sldMkLst>
          <pc:docMk/>
          <pc:sldMk cId="1366161549" sldId="283"/>
        </pc:sldMkLst>
        <pc:spChg chg="mod">
          <ac:chgData name="Ashleigh Cartledge" userId="b4fed9c7-4828-42bf-9dcf-c7b7316fe742" providerId="ADAL" clId="{E0260EAC-45FF-46EF-89D4-055A8D872155}" dt="2024-01-26T04:58:02.766" v="806" actId="207"/>
          <ac:spMkLst>
            <pc:docMk/>
            <pc:sldMk cId="1366161549" sldId="283"/>
            <ac:spMk id="2" creationId="{8EFF2E15-7F29-21EA-344B-C8DB1CBDD79B}"/>
          </ac:spMkLst>
        </pc:spChg>
        <pc:spChg chg="mod">
          <ac:chgData name="Ashleigh Cartledge" userId="b4fed9c7-4828-42bf-9dcf-c7b7316fe742" providerId="ADAL" clId="{E0260EAC-45FF-46EF-89D4-055A8D872155}" dt="2024-01-26T04:31:33.482" v="462" actId="20577"/>
          <ac:spMkLst>
            <pc:docMk/>
            <pc:sldMk cId="1366161549" sldId="283"/>
            <ac:spMk id="3" creationId="{96574F61-EAB4-7C99-BFCF-1AA0D5D4F4FF}"/>
          </ac:spMkLst>
        </pc:spChg>
        <pc:spChg chg="del">
          <ac:chgData name="Ashleigh Cartledge" userId="b4fed9c7-4828-42bf-9dcf-c7b7316fe742" providerId="ADAL" clId="{E0260EAC-45FF-46EF-89D4-055A8D872155}" dt="2024-01-26T04:31:01.435" v="453" actId="478"/>
          <ac:spMkLst>
            <pc:docMk/>
            <pc:sldMk cId="1366161549" sldId="283"/>
            <ac:spMk id="7" creationId="{2DC7D298-D192-8AB5-D451-8D776CC44C6A}"/>
          </ac:spMkLst>
        </pc:spChg>
        <pc:picChg chg="add mod">
          <ac:chgData name="Ashleigh Cartledge" userId="b4fed9c7-4828-42bf-9dcf-c7b7316fe742" providerId="ADAL" clId="{E0260EAC-45FF-46EF-89D4-055A8D872155}" dt="2024-01-26T04:51:57.348" v="717"/>
          <ac:picMkLst>
            <pc:docMk/>
            <pc:sldMk cId="1366161549" sldId="283"/>
            <ac:picMk id="4" creationId="{590D417A-14F3-F6E2-87BA-1387F1FB7482}"/>
          </ac:picMkLst>
        </pc:picChg>
        <pc:picChg chg="del">
          <ac:chgData name="Ashleigh Cartledge" userId="b4fed9c7-4828-42bf-9dcf-c7b7316fe742" providerId="ADAL" clId="{E0260EAC-45FF-46EF-89D4-055A8D872155}" dt="2024-01-26T04:51:57.021" v="716" actId="478"/>
          <ac:picMkLst>
            <pc:docMk/>
            <pc:sldMk cId="1366161549" sldId="283"/>
            <ac:picMk id="5" creationId="{A3112EC1-6D1D-F88B-CC69-3594C9E3F524}"/>
          </ac:picMkLst>
        </pc:picChg>
        <pc:picChg chg="add del mod">
          <ac:chgData name="Ashleigh Cartledge" userId="b4fed9c7-4828-42bf-9dcf-c7b7316fe742" providerId="ADAL" clId="{E0260EAC-45FF-46EF-89D4-055A8D872155}" dt="2024-01-26T04:51:55.896" v="715" actId="21"/>
          <ac:picMkLst>
            <pc:docMk/>
            <pc:sldMk cId="1366161549" sldId="283"/>
            <ac:picMk id="2050" creationId="{590D417A-14F3-F6E2-87BA-1387F1FB7482}"/>
          </ac:picMkLst>
        </pc:picChg>
      </pc:sldChg>
      <pc:sldChg chg="addSp delSp modSp add mod modTransition">
        <pc:chgData name="Ashleigh Cartledge" userId="b4fed9c7-4828-42bf-9dcf-c7b7316fe742" providerId="ADAL" clId="{E0260EAC-45FF-46EF-89D4-055A8D872155}" dt="2024-01-26T04:59:11.046" v="818" actId="14100"/>
        <pc:sldMkLst>
          <pc:docMk/>
          <pc:sldMk cId="1540118430" sldId="284"/>
        </pc:sldMkLst>
        <pc:spChg chg="mod">
          <ac:chgData name="Ashleigh Cartledge" userId="b4fed9c7-4828-42bf-9dcf-c7b7316fe742" providerId="ADAL" clId="{E0260EAC-45FF-46EF-89D4-055A8D872155}" dt="2024-01-26T04:44:08.832" v="696" actId="20577"/>
          <ac:spMkLst>
            <pc:docMk/>
            <pc:sldMk cId="1540118430" sldId="284"/>
            <ac:spMk id="3" creationId="{96574F61-EAB4-7C99-BFCF-1AA0D5D4F4FF}"/>
          </ac:spMkLst>
        </pc:spChg>
        <pc:spChg chg="mod">
          <ac:chgData name="Ashleigh Cartledge" userId="b4fed9c7-4828-42bf-9dcf-c7b7316fe742" providerId="ADAL" clId="{E0260EAC-45FF-46EF-89D4-055A8D872155}" dt="2024-01-26T04:59:11.046" v="818" actId="14100"/>
          <ac:spMkLst>
            <pc:docMk/>
            <pc:sldMk cId="1540118430" sldId="284"/>
            <ac:spMk id="4" creationId="{D74C576B-17E1-09D7-BF46-931619187972}"/>
          </ac:spMkLst>
        </pc:spChg>
        <pc:spChg chg="del">
          <ac:chgData name="Ashleigh Cartledge" userId="b4fed9c7-4828-42bf-9dcf-c7b7316fe742" providerId="ADAL" clId="{E0260EAC-45FF-46EF-89D4-055A8D872155}" dt="2024-01-26T04:31:19.674" v="461" actId="478"/>
          <ac:spMkLst>
            <pc:docMk/>
            <pc:sldMk cId="1540118430" sldId="284"/>
            <ac:spMk id="7" creationId="{2DC7D298-D192-8AB5-D451-8D776CC44C6A}"/>
          </ac:spMkLst>
        </pc:spChg>
        <pc:picChg chg="del">
          <ac:chgData name="Ashleigh Cartledge" userId="b4fed9c7-4828-42bf-9dcf-c7b7316fe742" providerId="ADAL" clId="{E0260EAC-45FF-46EF-89D4-055A8D872155}" dt="2024-01-26T04:52:37.137" v="735" actId="478"/>
          <ac:picMkLst>
            <pc:docMk/>
            <pc:sldMk cId="1540118430" sldId="284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0260EAC-45FF-46EF-89D4-055A8D872155}" dt="2024-01-26T04:52:37.457" v="736"/>
          <ac:picMkLst>
            <pc:docMk/>
            <pc:sldMk cId="1540118430" sldId="284"/>
            <ac:picMk id="6" creationId="{4BB881E1-C712-8D28-75BC-BA1BA5DB511E}"/>
          </ac:picMkLst>
        </pc:picChg>
        <pc:picChg chg="add del mod">
          <ac:chgData name="Ashleigh Cartledge" userId="b4fed9c7-4828-42bf-9dcf-c7b7316fe742" providerId="ADAL" clId="{E0260EAC-45FF-46EF-89D4-055A8D872155}" dt="2024-01-26T04:52:36.305" v="734" actId="21"/>
          <ac:picMkLst>
            <pc:docMk/>
            <pc:sldMk cId="1540118430" sldId="284"/>
            <ac:picMk id="6146" creationId="{4BB881E1-C712-8D28-75BC-BA1BA5DB511E}"/>
          </ac:picMkLst>
        </pc:picChg>
      </pc:sldChg>
      <pc:sldChg chg="addSp delSp modSp add mod modTransition">
        <pc:chgData name="Ashleigh Cartledge" userId="b4fed9c7-4828-42bf-9dcf-c7b7316fe742" providerId="ADAL" clId="{E0260EAC-45FF-46EF-89D4-055A8D872155}" dt="2024-01-26T04:58:53.619" v="816"/>
        <pc:sldMkLst>
          <pc:docMk/>
          <pc:sldMk cId="732234831" sldId="285"/>
        </pc:sldMkLst>
        <pc:spChg chg="mod">
          <ac:chgData name="Ashleigh Cartledge" userId="b4fed9c7-4828-42bf-9dcf-c7b7316fe742" providerId="ADAL" clId="{E0260EAC-45FF-46EF-89D4-055A8D872155}" dt="2024-01-26T04:32:07.208" v="478" actId="20577"/>
          <ac:spMkLst>
            <pc:docMk/>
            <pc:sldMk cId="732234831" sldId="285"/>
            <ac:spMk id="3" creationId="{96574F61-EAB4-7C99-BFCF-1AA0D5D4F4FF}"/>
          </ac:spMkLst>
        </pc:spChg>
        <pc:spChg chg="mod">
          <ac:chgData name="Ashleigh Cartledge" userId="b4fed9c7-4828-42bf-9dcf-c7b7316fe742" providerId="ADAL" clId="{E0260EAC-45FF-46EF-89D4-055A8D872155}" dt="2024-01-26T04:58:17.065" v="809" actId="1076"/>
          <ac:spMkLst>
            <pc:docMk/>
            <pc:sldMk cId="732234831" sldId="285"/>
            <ac:spMk id="4" creationId="{D74C576B-17E1-09D7-BF46-931619187972}"/>
          </ac:spMkLst>
        </pc:spChg>
        <pc:spChg chg="del">
          <ac:chgData name="Ashleigh Cartledge" userId="b4fed9c7-4828-42bf-9dcf-c7b7316fe742" providerId="ADAL" clId="{E0260EAC-45FF-46EF-89D4-055A8D872155}" dt="2024-01-26T04:30:43.687" v="429" actId="478"/>
          <ac:spMkLst>
            <pc:docMk/>
            <pc:sldMk cId="732234831" sldId="285"/>
            <ac:spMk id="7" creationId="{2DC7D298-D192-8AB5-D451-8D776CC44C6A}"/>
          </ac:spMkLst>
        </pc:spChg>
        <pc:picChg chg="del">
          <ac:chgData name="Ashleigh Cartledge" userId="b4fed9c7-4828-42bf-9dcf-c7b7316fe742" providerId="ADAL" clId="{E0260EAC-45FF-46EF-89D4-055A8D872155}" dt="2024-01-26T04:52:40.565" v="738" actId="478"/>
          <ac:picMkLst>
            <pc:docMk/>
            <pc:sldMk cId="732234831" sldId="285"/>
            <ac:picMk id="5" creationId="{A3112EC1-6D1D-F88B-CC69-3594C9E3F524}"/>
          </ac:picMkLst>
        </pc:picChg>
        <pc:picChg chg="add del mod modCrop">
          <ac:chgData name="Ashleigh Cartledge" userId="b4fed9c7-4828-42bf-9dcf-c7b7316fe742" providerId="ADAL" clId="{E0260EAC-45FF-46EF-89D4-055A8D872155}" dt="2024-01-26T04:52:39.760" v="737" actId="21"/>
          <ac:picMkLst>
            <pc:docMk/>
            <pc:sldMk cId="732234831" sldId="285"/>
            <ac:picMk id="8" creationId="{3E67A9A5-8C2E-4CC5-4A62-FA6BFB06A811}"/>
          </ac:picMkLst>
        </pc:picChg>
        <pc:picChg chg="add mod">
          <ac:chgData name="Ashleigh Cartledge" userId="b4fed9c7-4828-42bf-9dcf-c7b7316fe742" providerId="ADAL" clId="{E0260EAC-45FF-46EF-89D4-055A8D872155}" dt="2024-01-26T04:52:40.864" v="739"/>
          <ac:picMkLst>
            <pc:docMk/>
            <pc:sldMk cId="732234831" sldId="285"/>
            <ac:picMk id="9" creationId="{3E67A9A5-8C2E-4CC5-4A62-FA6BFB06A811}"/>
          </ac:picMkLst>
        </pc:picChg>
      </pc:sldChg>
      <pc:sldChg chg="del">
        <pc:chgData name="Ashleigh Cartledge" userId="b4fed9c7-4828-42bf-9dcf-c7b7316fe742" providerId="ADAL" clId="{E0260EAC-45FF-46EF-89D4-055A8D872155}" dt="2024-01-26T02:18:20.329" v="37" actId="47"/>
        <pc:sldMkLst>
          <pc:docMk/>
          <pc:sldMk cId="4205181925" sldId="285"/>
        </pc:sldMkLst>
      </pc:sldChg>
      <pc:sldChg chg="add del">
        <pc:chgData name="Ashleigh Cartledge" userId="b4fed9c7-4828-42bf-9dcf-c7b7316fe742" providerId="ADAL" clId="{E0260EAC-45FF-46EF-89D4-055A8D872155}" dt="2024-01-26T04:30:55.989" v="451" actId="47"/>
        <pc:sldMkLst>
          <pc:docMk/>
          <pc:sldMk cId="1755202884" sldId="286"/>
        </pc:sldMkLst>
      </pc:sldChg>
      <pc:sldChg chg="addSp delSp modSp add mod ord modTransition">
        <pc:chgData name="Ashleigh Cartledge" userId="b4fed9c7-4828-42bf-9dcf-c7b7316fe742" providerId="ADAL" clId="{E0260EAC-45FF-46EF-89D4-055A8D872155}" dt="2024-01-26T04:58:53.619" v="816"/>
        <pc:sldMkLst>
          <pc:docMk/>
          <pc:sldMk cId="3318923197" sldId="286"/>
        </pc:sldMkLst>
        <pc:spChg chg="mod">
          <ac:chgData name="Ashleigh Cartledge" userId="b4fed9c7-4828-42bf-9dcf-c7b7316fe742" providerId="ADAL" clId="{E0260EAC-45FF-46EF-89D4-055A8D872155}" dt="2024-01-26T04:58:25.109" v="811" actId="207"/>
          <ac:spMkLst>
            <pc:docMk/>
            <pc:sldMk cId="3318923197" sldId="286"/>
            <ac:spMk id="2" creationId="{8EFF2E15-7F29-21EA-344B-C8DB1CBDD79B}"/>
          </ac:spMkLst>
        </pc:spChg>
        <pc:spChg chg="mod">
          <ac:chgData name="Ashleigh Cartledge" userId="b4fed9c7-4828-42bf-9dcf-c7b7316fe742" providerId="ADAL" clId="{E0260EAC-45FF-46EF-89D4-055A8D872155}" dt="2024-01-26T04:34:08.485" v="620" actId="20577"/>
          <ac:spMkLst>
            <pc:docMk/>
            <pc:sldMk cId="3318923197" sldId="286"/>
            <ac:spMk id="3" creationId="{96574F61-EAB4-7C99-BFCF-1AA0D5D4F4FF}"/>
          </ac:spMkLst>
        </pc:spChg>
        <pc:picChg chg="add mod">
          <ac:chgData name="Ashleigh Cartledge" userId="b4fed9c7-4828-42bf-9dcf-c7b7316fe742" providerId="ADAL" clId="{E0260EAC-45FF-46EF-89D4-055A8D872155}" dt="2024-01-26T04:52:03.084" v="720"/>
          <ac:picMkLst>
            <pc:docMk/>
            <pc:sldMk cId="3318923197" sldId="286"/>
            <ac:picMk id="4" creationId="{8AB7C73C-0047-3AC0-CC83-C6E39CF213D0}"/>
          </ac:picMkLst>
        </pc:picChg>
        <pc:picChg chg="del">
          <ac:chgData name="Ashleigh Cartledge" userId="b4fed9c7-4828-42bf-9dcf-c7b7316fe742" providerId="ADAL" clId="{E0260EAC-45FF-46EF-89D4-055A8D872155}" dt="2024-01-26T04:52:02.730" v="719" actId="478"/>
          <ac:picMkLst>
            <pc:docMk/>
            <pc:sldMk cId="3318923197" sldId="286"/>
            <ac:picMk id="5" creationId="{A3112EC1-6D1D-F88B-CC69-3594C9E3F524}"/>
          </ac:picMkLst>
        </pc:picChg>
        <pc:picChg chg="add del mod">
          <ac:chgData name="Ashleigh Cartledge" userId="b4fed9c7-4828-42bf-9dcf-c7b7316fe742" providerId="ADAL" clId="{E0260EAC-45FF-46EF-89D4-055A8D872155}" dt="2024-01-26T04:52:01.827" v="718" actId="21"/>
          <ac:picMkLst>
            <pc:docMk/>
            <pc:sldMk cId="3318923197" sldId="286"/>
            <ac:picMk id="3074" creationId="{8AB7C73C-0047-3AC0-CC83-C6E39CF213D0}"/>
          </ac:picMkLst>
        </pc:picChg>
      </pc:sldChg>
      <pc:sldChg chg="del">
        <pc:chgData name="Ashleigh Cartledge" userId="b4fed9c7-4828-42bf-9dcf-c7b7316fe742" providerId="ADAL" clId="{E0260EAC-45FF-46EF-89D4-055A8D872155}" dt="2024-01-26T02:18:20.329" v="37" actId="47"/>
        <pc:sldMkLst>
          <pc:docMk/>
          <pc:sldMk cId="3766063723" sldId="286"/>
        </pc:sldMkLst>
      </pc:sldChg>
      <pc:sldChg chg="del">
        <pc:chgData name="Ashleigh Cartledge" userId="b4fed9c7-4828-42bf-9dcf-c7b7316fe742" providerId="ADAL" clId="{E0260EAC-45FF-46EF-89D4-055A8D872155}" dt="2024-01-26T02:18:20.329" v="37" actId="47"/>
        <pc:sldMkLst>
          <pc:docMk/>
          <pc:sldMk cId="4254595642" sldId="287"/>
        </pc:sldMkLst>
      </pc:sldChg>
      <pc:sldChg chg="del">
        <pc:chgData name="Ashleigh Cartledge" userId="b4fed9c7-4828-42bf-9dcf-c7b7316fe742" providerId="ADAL" clId="{E0260EAC-45FF-46EF-89D4-055A8D872155}" dt="2024-01-26T02:18:20.329" v="37" actId="47"/>
        <pc:sldMkLst>
          <pc:docMk/>
          <pc:sldMk cId="838561074" sldId="288"/>
        </pc:sldMkLst>
      </pc:sldChg>
      <pc:sldChg chg="del">
        <pc:chgData name="Ashleigh Cartledge" userId="b4fed9c7-4828-42bf-9dcf-c7b7316fe742" providerId="ADAL" clId="{E0260EAC-45FF-46EF-89D4-055A8D872155}" dt="2024-01-26T02:18:20.329" v="37" actId="47"/>
        <pc:sldMkLst>
          <pc:docMk/>
          <pc:sldMk cId="4264299229" sldId="289"/>
        </pc:sldMkLst>
      </pc:sldChg>
      <pc:sldChg chg="del">
        <pc:chgData name="Ashleigh Cartledge" userId="b4fed9c7-4828-42bf-9dcf-c7b7316fe742" providerId="ADAL" clId="{E0260EAC-45FF-46EF-89D4-055A8D872155}" dt="2024-01-26T02:18:20.329" v="37" actId="47"/>
        <pc:sldMkLst>
          <pc:docMk/>
          <pc:sldMk cId="478602741" sldId="290"/>
        </pc:sldMkLst>
      </pc:sldChg>
      <pc:sldChg chg="del">
        <pc:chgData name="Ashleigh Cartledge" userId="b4fed9c7-4828-42bf-9dcf-c7b7316fe742" providerId="ADAL" clId="{E0260EAC-45FF-46EF-89D4-055A8D872155}" dt="2024-01-26T02:18:20.329" v="37" actId="47"/>
        <pc:sldMkLst>
          <pc:docMk/>
          <pc:sldMk cId="2653520080" sldId="291"/>
        </pc:sldMkLst>
      </pc:sldChg>
      <pc:sldChg chg="del">
        <pc:chgData name="Ashleigh Cartledge" userId="b4fed9c7-4828-42bf-9dcf-c7b7316fe742" providerId="ADAL" clId="{E0260EAC-45FF-46EF-89D4-055A8D872155}" dt="2024-01-26T02:18:20.329" v="37" actId="47"/>
        <pc:sldMkLst>
          <pc:docMk/>
          <pc:sldMk cId="3061908637" sldId="292"/>
        </pc:sldMkLst>
      </pc:sldChg>
    </pc:docChg>
  </pc:docChgLst>
  <pc:docChgLst>
    <pc:chgData name="Ashleigh Cartledge" userId="b4fed9c7-4828-42bf-9dcf-c7b7316fe742" providerId="ADAL" clId="{EEB231EF-D05E-43A9-BBD4-0D5FD605DEDC}"/>
    <pc:docChg chg="undo custSel addSld delSld modSld">
      <pc:chgData name="Ashleigh Cartledge" userId="b4fed9c7-4828-42bf-9dcf-c7b7316fe742" providerId="ADAL" clId="{EEB231EF-D05E-43A9-BBD4-0D5FD605DEDC}" dt="2024-01-19T00:39:56.416" v="1938" actId="47"/>
      <pc:docMkLst>
        <pc:docMk/>
      </pc:docMkLst>
      <pc:sldChg chg="del">
        <pc:chgData name="Ashleigh Cartledge" userId="b4fed9c7-4828-42bf-9dcf-c7b7316fe742" providerId="ADAL" clId="{EEB231EF-D05E-43A9-BBD4-0D5FD605DEDC}" dt="2024-01-19T00:39:56.416" v="1938" actId="47"/>
        <pc:sldMkLst>
          <pc:docMk/>
          <pc:sldMk cId="894526996" sldId="274"/>
        </pc:sldMkLst>
      </pc:sldChg>
      <pc:sldChg chg="addSp modSp mod">
        <pc:chgData name="Ashleigh Cartledge" userId="b4fed9c7-4828-42bf-9dcf-c7b7316fe742" providerId="ADAL" clId="{EEB231EF-D05E-43A9-BBD4-0D5FD605DEDC}" dt="2024-01-19T00:27:32.526" v="1600" actId="1076"/>
        <pc:sldMkLst>
          <pc:docMk/>
          <pc:sldMk cId="981110805" sldId="275"/>
        </pc:sldMkLst>
        <pc:spChg chg="mod">
          <ac:chgData name="Ashleigh Cartledge" userId="b4fed9c7-4828-42bf-9dcf-c7b7316fe742" providerId="ADAL" clId="{EEB231EF-D05E-43A9-BBD4-0D5FD605DEDC}" dt="2024-01-19T00:27:32.526" v="1600" actId="1076"/>
          <ac:spMkLst>
            <pc:docMk/>
            <pc:sldMk cId="981110805" sldId="275"/>
            <ac:spMk id="2" creationId="{8EFF2E15-7F29-21EA-344B-C8DB1CBDD79B}"/>
          </ac:spMkLst>
        </pc:spChg>
        <pc:spChg chg="mod">
          <ac:chgData name="Ashleigh Cartledge" userId="b4fed9c7-4828-42bf-9dcf-c7b7316fe742" providerId="ADAL" clId="{EEB231EF-D05E-43A9-BBD4-0D5FD605DEDC}" dt="2024-01-19T00:27:30.505" v="1599" actId="1076"/>
          <ac:spMkLst>
            <pc:docMk/>
            <pc:sldMk cId="981110805" sldId="275"/>
            <ac:spMk id="3" creationId="{96574F61-EAB4-7C99-BFCF-1AA0D5D4F4FF}"/>
          </ac:spMkLst>
        </pc:spChg>
        <pc:spChg chg="add">
          <ac:chgData name="Ashleigh Cartledge" userId="b4fed9c7-4828-42bf-9dcf-c7b7316fe742" providerId="ADAL" clId="{EEB231EF-D05E-43A9-BBD4-0D5FD605DEDC}" dt="2024-01-19T00:11:18.123" v="1"/>
          <ac:spMkLst>
            <pc:docMk/>
            <pc:sldMk cId="981110805" sldId="275"/>
            <ac:spMk id="4" creationId="{414093D4-3D5E-7AF0-7003-923B9B1C33B3}"/>
          </ac:spMkLst>
        </pc:spChg>
        <pc:picChg chg="add mod modCrop">
          <ac:chgData name="Ashleigh Cartledge" userId="b4fed9c7-4828-42bf-9dcf-c7b7316fe742" providerId="ADAL" clId="{EEB231EF-D05E-43A9-BBD4-0D5FD605DEDC}" dt="2024-01-19T00:27:14.712" v="1593" actId="1076"/>
          <ac:picMkLst>
            <pc:docMk/>
            <pc:sldMk cId="981110805" sldId="275"/>
            <ac:picMk id="5" creationId="{A3112EC1-6D1D-F88B-CC69-3594C9E3F524}"/>
          </ac:picMkLst>
        </pc:picChg>
      </pc:sldChg>
      <pc:sldChg chg="delSp modSp add del mod">
        <pc:chgData name="Ashleigh Cartledge" userId="b4fed9c7-4828-42bf-9dcf-c7b7316fe742" providerId="ADAL" clId="{EEB231EF-D05E-43A9-BBD4-0D5FD605DEDC}" dt="2024-01-19T00:39:27.145" v="1937" actId="47"/>
        <pc:sldMkLst>
          <pc:docMk/>
          <pc:sldMk cId="1955676654" sldId="276"/>
        </pc:sldMkLst>
        <pc:spChg chg="mod">
          <ac:chgData name="Ashleigh Cartledge" userId="b4fed9c7-4828-42bf-9dcf-c7b7316fe742" providerId="ADAL" clId="{EEB231EF-D05E-43A9-BBD4-0D5FD605DEDC}" dt="2024-01-19T00:13:08.686" v="225" actId="20577"/>
          <ac:spMkLst>
            <pc:docMk/>
            <pc:sldMk cId="1955676654" sldId="276"/>
            <ac:spMk id="2" creationId="{8EFF2E15-7F29-21EA-344B-C8DB1CBDD79B}"/>
          </ac:spMkLst>
        </pc:spChg>
        <pc:spChg chg="del mod">
          <ac:chgData name="Ashleigh Cartledge" userId="b4fed9c7-4828-42bf-9dcf-c7b7316fe742" providerId="ADAL" clId="{EEB231EF-D05E-43A9-BBD4-0D5FD605DEDC}" dt="2024-01-19T00:36:06.050" v="1696"/>
          <ac:spMkLst>
            <pc:docMk/>
            <pc:sldMk cId="1955676654" sldId="276"/>
            <ac:spMk id="3" creationId="{96574F61-EAB4-7C99-BFCF-1AA0D5D4F4FF}"/>
          </ac:spMkLst>
        </pc:spChg>
      </pc:sldChg>
      <pc:sldChg chg="add del">
        <pc:chgData name="Ashleigh Cartledge" userId="b4fed9c7-4828-42bf-9dcf-c7b7316fe742" providerId="ADAL" clId="{EEB231EF-D05E-43A9-BBD4-0D5FD605DEDC}" dt="2024-01-19T00:12:58.784" v="210" actId="47"/>
        <pc:sldMkLst>
          <pc:docMk/>
          <pc:sldMk cId="4229400509" sldId="276"/>
        </pc:sldMkLst>
      </pc:sldChg>
      <pc:sldChg chg="delSp modSp add del mod">
        <pc:chgData name="Ashleigh Cartledge" userId="b4fed9c7-4828-42bf-9dcf-c7b7316fe742" providerId="ADAL" clId="{EEB231EF-D05E-43A9-BBD4-0D5FD605DEDC}" dt="2024-01-19T00:39:27.145" v="1937" actId="47"/>
        <pc:sldMkLst>
          <pc:docMk/>
          <pc:sldMk cId="922690535" sldId="277"/>
        </pc:sldMkLst>
        <pc:spChg chg="mod">
          <ac:chgData name="Ashleigh Cartledge" userId="b4fed9c7-4828-42bf-9dcf-c7b7316fe742" providerId="ADAL" clId="{EEB231EF-D05E-43A9-BBD4-0D5FD605DEDC}" dt="2024-01-19T00:13:50.553" v="359" actId="20577"/>
          <ac:spMkLst>
            <pc:docMk/>
            <pc:sldMk cId="922690535" sldId="277"/>
            <ac:spMk id="2" creationId="{8EFF2E15-7F29-21EA-344B-C8DB1CBDD79B}"/>
          </ac:spMkLst>
        </pc:spChg>
        <pc:spChg chg="del mod">
          <ac:chgData name="Ashleigh Cartledge" userId="b4fed9c7-4828-42bf-9dcf-c7b7316fe742" providerId="ADAL" clId="{EEB231EF-D05E-43A9-BBD4-0D5FD605DEDC}" dt="2024-01-19T00:36:22.440" v="1710"/>
          <ac:spMkLst>
            <pc:docMk/>
            <pc:sldMk cId="922690535" sldId="277"/>
            <ac:spMk id="3" creationId="{96574F61-EAB4-7C99-BFCF-1AA0D5D4F4FF}"/>
          </ac:spMkLst>
        </pc:spChg>
      </pc:sldChg>
      <pc:sldChg chg="add del">
        <pc:chgData name="Ashleigh Cartledge" userId="b4fed9c7-4828-42bf-9dcf-c7b7316fe742" providerId="ADAL" clId="{EEB231EF-D05E-43A9-BBD4-0D5FD605DEDC}" dt="2024-01-19T00:12:58.784" v="210" actId="47"/>
        <pc:sldMkLst>
          <pc:docMk/>
          <pc:sldMk cId="2187400788" sldId="277"/>
        </pc:sldMkLst>
      </pc:sldChg>
      <pc:sldChg chg="delSp modSp add del mod">
        <pc:chgData name="Ashleigh Cartledge" userId="b4fed9c7-4828-42bf-9dcf-c7b7316fe742" providerId="ADAL" clId="{EEB231EF-D05E-43A9-BBD4-0D5FD605DEDC}" dt="2024-01-19T00:39:27.145" v="1937" actId="47"/>
        <pc:sldMkLst>
          <pc:docMk/>
          <pc:sldMk cId="1898806050" sldId="278"/>
        </pc:sldMkLst>
        <pc:spChg chg="mod">
          <ac:chgData name="Ashleigh Cartledge" userId="b4fed9c7-4828-42bf-9dcf-c7b7316fe742" providerId="ADAL" clId="{EEB231EF-D05E-43A9-BBD4-0D5FD605DEDC}" dt="2024-01-19T00:15:33.421" v="522" actId="20577"/>
          <ac:spMkLst>
            <pc:docMk/>
            <pc:sldMk cId="1898806050" sldId="278"/>
            <ac:spMk id="2" creationId="{8EFF2E15-7F29-21EA-344B-C8DB1CBDD79B}"/>
          </ac:spMkLst>
        </pc:spChg>
        <pc:spChg chg="del mod">
          <ac:chgData name="Ashleigh Cartledge" userId="b4fed9c7-4828-42bf-9dcf-c7b7316fe742" providerId="ADAL" clId="{EEB231EF-D05E-43A9-BBD4-0D5FD605DEDC}" dt="2024-01-19T00:36:39.955" v="1730"/>
          <ac:spMkLst>
            <pc:docMk/>
            <pc:sldMk cId="1898806050" sldId="278"/>
            <ac:spMk id="3" creationId="{96574F61-EAB4-7C99-BFCF-1AA0D5D4F4FF}"/>
          </ac:spMkLst>
        </pc:spChg>
      </pc:sldChg>
      <pc:sldChg chg="add del">
        <pc:chgData name="Ashleigh Cartledge" userId="b4fed9c7-4828-42bf-9dcf-c7b7316fe742" providerId="ADAL" clId="{EEB231EF-D05E-43A9-BBD4-0D5FD605DEDC}" dt="2024-01-19T00:12:58.784" v="210" actId="47"/>
        <pc:sldMkLst>
          <pc:docMk/>
          <pc:sldMk cId="3332817968" sldId="278"/>
        </pc:sldMkLst>
      </pc:sldChg>
      <pc:sldChg chg="del">
        <pc:chgData name="Ashleigh Cartledge" userId="b4fed9c7-4828-42bf-9dcf-c7b7316fe742" providerId="ADAL" clId="{EEB231EF-D05E-43A9-BBD4-0D5FD605DEDC}" dt="2024-01-19T00:11:10.210" v="0" actId="47"/>
        <pc:sldMkLst>
          <pc:docMk/>
          <pc:sldMk cId="3360719533" sldId="278"/>
        </pc:sldMkLst>
      </pc:sldChg>
      <pc:sldChg chg="delSp modSp add del mod">
        <pc:chgData name="Ashleigh Cartledge" userId="b4fed9c7-4828-42bf-9dcf-c7b7316fe742" providerId="ADAL" clId="{EEB231EF-D05E-43A9-BBD4-0D5FD605DEDC}" dt="2024-01-19T00:39:27.145" v="1937" actId="47"/>
        <pc:sldMkLst>
          <pc:docMk/>
          <pc:sldMk cId="1685333657" sldId="279"/>
        </pc:sldMkLst>
        <pc:spChg chg="mod">
          <ac:chgData name="Ashleigh Cartledge" userId="b4fed9c7-4828-42bf-9dcf-c7b7316fe742" providerId="ADAL" clId="{EEB231EF-D05E-43A9-BBD4-0D5FD605DEDC}" dt="2024-01-19T00:16:10.165" v="596" actId="20577"/>
          <ac:spMkLst>
            <pc:docMk/>
            <pc:sldMk cId="1685333657" sldId="279"/>
            <ac:spMk id="2" creationId="{8EFF2E15-7F29-21EA-344B-C8DB1CBDD79B}"/>
          </ac:spMkLst>
        </pc:spChg>
        <pc:spChg chg="del mod">
          <ac:chgData name="Ashleigh Cartledge" userId="b4fed9c7-4828-42bf-9dcf-c7b7316fe742" providerId="ADAL" clId="{EEB231EF-D05E-43A9-BBD4-0D5FD605DEDC}" dt="2024-01-19T00:36:57.430" v="1745"/>
          <ac:spMkLst>
            <pc:docMk/>
            <pc:sldMk cId="1685333657" sldId="279"/>
            <ac:spMk id="3" creationId="{96574F61-EAB4-7C99-BFCF-1AA0D5D4F4FF}"/>
          </ac:spMkLst>
        </pc:spChg>
      </pc:sldChg>
      <pc:sldChg chg="add del">
        <pc:chgData name="Ashleigh Cartledge" userId="b4fed9c7-4828-42bf-9dcf-c7b7316fe742" providerId="ADAL" clId="{EEB231EF-D05E-43A9-BBD4-0D5FD605DEDC}" dt="2024-01-19T00:12:58.784" v="210" actId="47"/>
        <pc:sldMkLst>
          <pc:docMk/>
          <pc:sldMk cId="2160713758" sldId="279"/>
        </pc:sldMkLst>
      </pc:sldChg>
      <pc:sldChg chg="del">
        <pc:chgData name="Ashleigh Cartledge" userId="b4fed9c7-4828-42bf-9dcf-c7b7316fe742" providerId="ADAL" clId="{EEB231EF-D05E-43A9-BBD4-0D5FD605DEDC}" dt="2024-01-19T00:11:10.210" v="0" actId="47"/>
        <pc:sldMkLst>
          <pc:docMk/>
          <pc:sldMk cId="4181861951" sldId="279"/>
        </pc:sldMkLst>
      </pc:sldChg>
      <pc:sldChg chg="del">
        <pc:chgData name="Ashleigh Cartledge" userId="b4fed9c7-4828-42bf-9dcf-c7b7316fe742" providerId="ADAL" clId="{EEB231EF-D05E-43A9-BBD4-0D5FD605DEDC}" dt="2024-01-19T00:11:10.210" v="0" actId="47"/>
        <pc:sldMkLst>
          <pc:docMk/>
          <pc:sldMk cId="1473014202" sldId="280"/>
        </pc:sldMkLst>
      </pc:sldChg>
      <pc:sldChg chg="add del">
        <pc:chgData name="Ashleigh Cartledge" userId="b4fed9c7-4828-42bf-9dcf-c7b7316fe742" providerId="ADAL" clId="{EEB231EF-D05E-43A9-BBD4-0D5FD605DEDC}" dt="2024-01-19T00:12:58.784" v="210" actId="47"/>
        <pc:sldMkLst>
          <pc:docMk/>
          <pc:sldMk cId="1831649567" sldId="280"/>
        </pc:sldMkLst>
      </pc:sldChg>
      <pc:sldChg chg="modSp add del mod">
        <pc:chgData name="Ashleigh Cartledge" userId="b4fed9c7-4828-42bf-9dcf-c7b7316fe742" providerId="ADAL" clId="{EEB231EF-D05E-43A9-BBD4-0D5FD605DEDC}" dt="2024-01-19T00:39:27.145" v="1937" actId="47"/>
        <pc:sldMkLst>
          <pc:docMk/>
          <pc:sldMk cId="3887982537" sldId="280"/>
        </pc:sldMkLst>
        <pc:spChg chg="mod">
          <ac:chgData name="Ashleigh Cartledge" userId="b4fed9c7-4828-42bf-9dcf-c7b7316fe742" providerId="ADAL" clId="{EEB231EF-D05E-43A9-BBD4-0D5FD605DEDC}" dt="2024-01-19T00:19:11.155" v="1056" actId="20577"/>
          <ac:spMkLst>
            <pc:docMk/>
            <pc:sldMk cId="3887982537" sldId="280"/>
            <ac:spMk id="2" creationId="{8EFF2E15-7F29-21EA-344B-C8DB1CBDD79B}"/>
          </ac:spMkLst>
        </pc:spChg>
        <pc:spChg chg="mod">
          <ac:chgData name="Ashleigh Cartledge" userId="b4fed9c7-4828-42bf-9dcf-c7b7316fe742" providerId="ADAL" clId="{EEB231EF-D05E-43A9-BBD4-0D5FD605DEDC}" dt="2024-01-19T00:20:28.592" v="1128" actId="1076"/>
          <ac:spMkLst>
            <pc:docMk/>
            <pc:sldMk cId="3887982537" sldId="280"/>
            <ac:spMk id="3" creationId="{96574F61-EAB4-7C99-BFCF-1AA0D5D4F4FF}"/>
          </ac:spMkLst>
        </pc:spChg>
      </pc:sldChg>
      <pc:sldChg chg="del">
        <pc:chgData name="Ashleigh Cartledge" userId="b4fed9c7-4828-42bf-9dcf-c7b7316fe742" providerId="ADAL" clId="{EEB231EF-D05E-43A9-BBD4-0D5FD605DEDC}" dt="2024-01-19T00:11:10.210" v="0" actId="47"/>
        <pc:sldMkLst>
          <pc:docMk/>
          <pc:sldMk cId="238808805" sldId="281"/>
        </pc:sldMkLst>
      </pc:sldChg>
      <pc:sldChg chg="delSp modSp add del mod">
        <pc:chgData name="Ashleigh Cartledge" userId="b4fed9c7-4828-42bf-9dcf-c7b7316fe742" providerId="ADAL" clId="{EEB231EF-D05E-43A9-BBD4-0D5FD605DEDC}" dt="2024-01-19T00:39:27.145" v="1937" actId="47"/>
        <pc:sldMkLst>
          <pc:docMk/>
          <pc:sldMk cId="1283957840" sldId="281"/>
        </pc:sldMkLst>
        <pc:spChg chg="mod">
          <ac:chgData name="Ashleigh Cartledge" userId="b4fed9c7-4828-42bf-9dcf-c7b7316fe742" providerId="ADAL" clId="{EEB231EF-D05E-43A9-BBD4-0D5FD605DEDC}" dt="2024-01-19T00:21:33.696" v="1231" actId="20577"/>
          <ac:spMkLst>
            <pc:docMk/>
            <pc:sldMk cId="1283957840" sldId="281"/>
            <ac:spMk id="2" creationId="{8EFF2E15-7F29-21EA-344B-C8DB1CBDD79B}"/>
          </ac:spMkLst>
        </pc:spChg>
        <pc:spChg chg="del mod">
          <ac:chgData name="Ashleigh Cartledge" userId="b4fed9c7-4828-42bf-9dcf-c7b7316fe742" providerId="ADAL" clId="{EEB231EF-D05E-43A9-BBD4-0D5FD605DEDC}" dt="2024-01-19T00:38:17.749" v="1893"/>
          <ac:spMkLst>
            <pc:docMk/>
            <pc:sldMk cId="1283957840" sldId="281"/>
            <ac:spMk id="3" creationId="{96574F61-EAB4-7C99-BFCF-1AA0D5D4F4FF}"/>
          </ac:spMkLst>
        </pc:spChg>
      </pc:sldChg>
      <pc:sldChg chg="add del">
        <pc:chgData name="Ashleigh Cartledge" userId="b4fed9c7-4828-42bf-9dcf-c7b7316fe742" providerId="ADAL" clId="{EEB231EF-D05E-43A9-BBD4-0D5FD605DEDC}" dt="2024-01-19T00:12:58.784" v="210" actId="47"/>
        <pc:sldMkLst>
          <pc:docMk/>
          <pc:sldMk cId="2877831510" sldId="281"/>
        </pc:sldMkLst>
      </pc:sldChg>
      <pc:sldChg chg="add del">
        <pc:chgData name="Ashleigh Cartledge" userId="b4fed9c7-4828-42bf-9dcf-c7b7316fe742" providerId="ADAL" clId="{EEB231EF-D05E-43A9-BBD4-0D5FD605DEDC}" dt="2024-01-19T00:12:58.784" v="210" actId="47"/>
        <pc:sldMkLst>
          <pc:docMk/>
          <pc:sldMk cId="426291771" sldId="282"/>
        </pc:sldMkLst>
      </pc:sldChg>
      <pc:sldChg chg="delSp modSp add del mod">
        <pc:chgData name="Ashleigh Cartledge" userId="b4fed9c7-4828-42bf-9dcf-c7b7316fe742" providerId="ADAL" clId="{EEB231EF-D05E-43A9-BBD4-0D5FD605DEDC}" dt="2024-01-19T00:39:27.145" v="1937" actId="47"/>
        <pc:sldMkLst>
          <pc:docMk/>
          <pc:sldMk cId="3500594741" sldId="282"/>
        </pc:sldMkLst>
        <pc:spChg chg="mod">
          <ac:chgData name="Ashleigh Cartledge" userId="b4fed9c7-4828-42bf-9dcf-c7b7316fe742" providerId="ADAL" clId="{EEB231EF-D05E-43A9-BBD4-0D5FD605DEDC}" dt="2024-01-19T00:21:40.480" v="1237" actId="20577"/>
          <ac:spMkLst>
            <pc:docMk/>
            <pc:sldMk cId="3500594741" sldId="282"/>
            <ac:spMk id="2" creationId="{8EFF2E15-7F29-21EA-344B-C8DB1CBDD79B}"/>
          </ac:spMkLst>
        </pc:spChg>
        <pc:spChg chg="del mod">
          <ac:chgData name="Ashleigh Cartledge" userId="b4fed9c7-4828-42bf-9dcf-c7b7316fe742" providerId="ADAL" clId="{EEB231EF-D05E-43A9-BBD4-0D5FD605DEDC}" dt="2024-01-19T00:38:37.100" v="1908"/>
          <ac:spMkLst>
            <pc:docMk/>
            <pc:sldMk cId="3500594741" sldId="282"/>
            <ac:spMk id="3" creationId="{96574F61-EAB4-7C99-BFCF-1AA0D5D4F4FF}"/>
          </ac:spMkLst>
        </pc:spChg>
      </pc:sldChg>
      <pc:sldChg chg="del">
        <pc:chgData name="Ashleigh Cartledge" userId="b4fed9c7-4828-42bf-9dcf-c7b7316fe742" providerId="ADAL" clId="{EEB231EF-D05E-43A9-BBD4-0D5FD605DEDC}" dt="2024-01-19T00:11:10.210" v="0" actId="47"/>
        <pc:sldMkLst>
          <pc:docMk/>
          <pc:sldMk cId="3722309330" sldId="282"/>
        </pc:sldMkLst>
      </pc:sldChg>
      <pc:sldChg chg="del">
        <pc:chgData name="Ashleigh Cartledge" userId="b4fed9c7-4828-42bf-9dcf-c7b7316fe742" providerId="ADAL" clId="{EEB231EF-D05E-43A9-BBD4-0D5FD605DEDC}" dt="2024-01-19T00:11:10.210" v="0" actId="47"/>
        <pc:sldMkLst>
          <pc:docMk/>
          <pc:sldMk cId="336935763" sldId="283"/>
        </pc:sldMkLst>
      </pc:sldChg>
      <pc:sldChg chg="addSp delSp modSp add del mod">
        <pc:chgData name="Ashleigh Cartledge" userId="b4fed9c7-4828-42bf-9dcf-c7b7316fe742" providerId="ADAL" clId="{EEB231EF-D05E-43A9-BBD4-0D5FD605DEDC}" dt="2024-01-19T00:39:27.145" v="1937" actId="47"/>
        <pc:sldMkLst>
          <pc:docMk/>
          <pc:sldMk cId="3665002563" sldId="283"/>
        </pc:sldMkLst>
        <pc:spChg chg="mod">
          <ac:chgData name="Ashleigh Cartledge" userId="b4fed9c7-4828-42bf-9dcf-c7b7316fe742" providerId="ADAL" clId="{EEB231EF-D05E-43A9-BBD4-0D5FD605DEDC}" dt="2024-01-19T00:22:53.964" v="1427" actId="20577"/>
          <ac:spMkLst>
            <pc:docMk/>
            <pc:sldMk cId="3665002563" sldId="283"/>
            <ac:spMk id="2" creationId="{8EFF2E15-7F29-21EA-344B-C8DB1CBDD79B}"/>
          </ac:spMkLst>
        </pc:spChg>
        <pc:spChg chg="del mod">
          <ac:chgData name="Ashleigh Cartledge" userId="b4fed9c7-4828-42bf-9dcf-c7b7316fe742" providerId="ADAL" clId="{EEB231EF-D05E-43A9-BBD4-0D5FD605DEDC}" dt="2024-01-19T00:38:55.269" v="1921"/>
          <ac:spMkLst>
            <pc:docMk/>
            <pc:sldMk cId="3665002563" sldId="283"/>
            <ac:spMk id="3" creationId="{96574F61-EAB4-7C99-BFCF-1AA0D5D4F4FF}"/>
          </ac:spMkLst>
        </pc:spChg>
        <pc:picChg chg="add del mod">
          <ac:chgData name="Ashleigh Cartledge" userId="b4fed9c7-4828-42bf-9dcf-c7b7316fe742" providerId="ADAL" clId="{EEB231EF-D05E-43A9-BBD4-0D5FD605DEDC}" dt="2024-01-19T00:26:51.059" v="1586" actId="21"/>
          <ac:picMkLst>
            <pc:docMk/>
            <pc:sldMk cId="3665002563" sldId="283"/>
            <ac:picMk id="4" creationId="{A3112EC1-6D1D-F88B-CC69-3594C9E3F524}"/>
          </ac:picMkLst>
        </pc:picChg>
      </pc:sldChg>
      <pc:sldChg chg="add del">
        <pc:chgData name="Ashleigh Cartledge" userId="b4fed9c7-4828-42bf-9dcf-c7b7316fe742" providerId="ADAL" clId="{EEB231EF-D05E-43A9-BBD4-0D5FD605DEDC}" dt="2024-01-19T00:12:58.784" v="210" actId="47"/>
        <pc:sldMkLst>
          <pc:docMk/>
          <pc:sldMk cId="3795010308" sldId="283"/>
        </pc:sldMkLst>
      </pc:sldChg>
      <pc:sldChg chg="addSp delSp modSp add del mod setBg">
        <pc:chgData name="Ashleigh Cartledge" userId="b4fed9c7-4828-42bf-9dcf-c7b7316fe742" providerId="ADAL" clId="{EEB231EF-D05E-43A9-BBD4-0D5FD605DEDC}" dt="2024-01-19T00:25:56.314" v="1583" actId="47"/>
        <pc:sldMkLst>
          <pc:docMk/>
          <pc:sldMk cId="2437794139" sldId="284"/>
        </pc:sldMkLst>
        <pc:spChg chg="del mod">
          <ac:chgData name="Ashleigh Cartledge" userId="b4fed9c7-4828-42bf-9dcf-c7b7316fe742" providerId="ADAL" clId="{EEB231EF-D05E-43A9-BBD4-0D5FD605DEDC}" dt="2024-01-19T00:25:19.416" v="1572" actId="478"/>
          <ac:spMkLst>
            <pc:docMk/>
            <pc:sldMk cId="2437794139" sldId="284"/>
            <ac:spMk id="2" creationId="{8EFF2E15-7F29-21EA-344B-C8DB1CBDD79B}"/>
          </ac:spMkLst>
        </pc:spChg>
        <pc:spChg chg="del mod">
          <ac:chgData name="Ashleigh Cartledge" userId="b4fed9c7-4828-42bf-9dcf-c7b7316fe742" providerId="ADAL" clId="{EEB231EF-D05E-43A9-BBD4-0D5FD605DEDC}" dt="2024-01-19T00:25:19.416" v="1572" actId="478"/>
          <ac:spMkLst>
            <pc:docMk/>
            <pc:sldMk cId="2437794139" sldId="284"/>
            <ac:spMk id="3" creationId="{96574F61-EAB4-7C99-BFCF-1AA0D5D4F4FF}"/>
          </ac:spMkLst>
        </pc:spChg>
        <pc:spChg chg="add">
          <ac:chgData name="Ashleigh Cartledge" userId="b4fed9c7-4828-42bf-9dcf-c7b7316fe742" providerId="ADAL" clId="{EEB231EF-D05E-43A9-BBD4-0D5FD605DEDC}" dt="2024-01-19T00:24:55.432" v="1568" actId="26606"/>
          <ac:spMkLst>
            <pc:docMk/>
            <pc:sldMk cId="2437794139" sldId="284"/>
            <ac:spMk id="9" creationId="{04812C46-200A-4DEB-A05E-3ED6C68C2387}"/>
          </ac:spMkLst>
        </pc:spChg>
        <pc:spChg chg="add">
          <ac:chgData name="Ashleigh Cartledge" userId="b4fed9c7-4828-42bf-9dcf-c7b7316fe742" providerId="ADAL" clId="{EEB231EF-D05E-43A9-BBD4-0D5FD605DEDC}" dt="2024-01-19T00:24:55.432" v="1568" actId="26606"/>
          <ac:spMkLst>
            <pc:docMk/>
            <pc:sldMk cId="2437794139" sldId="284"/>
            <ac:spMk id="11" creationId="{D1EA859B-E555-4109-94F3-6700E046E008}"/>
          </ac:spMkLst>
        </pc:spChg>
        <pc:picChg chg="add mod ord">
          <ac:chgData name="Ashleigh Cartledge" userId="b4fed9c7-4828-42bf-9dcf-c7b7316fe742" providerId="ADAL" clId="{EEB231EF-D05E-43A9-BBD4-0D5FD605DEDC}" dt="2024-01-19T00:25:13.592" v="1571" actId="1076"/>
          <ac:picMkLst>
            <pc:docMk/>
            <pc:sldMk cId="2437794139" sldId="284"/>
            <ac:picMk id="4" creationId="{916ADD4E-2DE5-8B99-49A8-1F58F73B1668}"/>
          </ac:picMkLst>
        </pc:picChg>
      </pc:sldChg>
      <pc:sldChg chg="add del">
        <pc:chgData name="Ashleigh Cartledge" userId="b4fed9c7-4828-42bf-9dcf-c7b7316fe742" providerId="ADAL" clId="{EEB231EF-D05E-43A9-BBD4-0D5FD605DEDC}" dt="2024-01-19T00:39:27.145" v="1937" actId="47"/>
        <pc:sldMkLst>
          <pc:docMk/>
          <pc:sldMk cId="3455965419" sldId="284"/>
        </pc:sldMkLst>
      </pc:sldChg>
      <pc:sldChg chg="add del">
        <pc:chgData name="Ashleigh Cartledge" userId="b4fed9c7-4828-42bf-9dcf-c7b7316fe742" providerId="ADAL" clId="{EEB231EF-D05E-43A9-BBD4-0D5FD605DEDC}" dt="2024-01-19T00:25:59.963" v="1584" actId="47"/>
        <pc:sldMkLst>
          <pc:docMk/>
          <pc:sldMk cId="168887633" sldId="285"/>
        </pc:sldMkLst>
      </pc:sldChg>
      <pc:sldChg chg="addSp delSp modSp add mod">
        <pc:chgData name="Ashleigh Cartledge" userId="b4fed9c7-4828-42bf-9dcf-c7b7316fe742" providerId="ADAL" clId="{EEB231EF-D05E-43A9-BBD4-0D5FD605DEDC}" dt="2024-01-19T00:37:40.403" v="1836" actId="20577"/>
        <pc:sldMkLst>
          <pc:docMk/>
          <pc:sldMk cId="4205181925" sldId="285"/>
        </pc:sldMkLst>
        <pc:spChg chg="mod">
          <ac:chgData name="Ashleigh Cartledge" userId="b4fed9c7-4828-42bf-9dcf-c7b7316fe742" providerId="ADAL" clId="{EEB231EF-D05E-43A9-BBD4-0D5FD605DEDC}" dt="2024-01-19T00:37:30.299" v="1827" actId="14100"/>
          <ac:spMkLst>
            <pc:docMk/>
            <pc:sldMk cId="4205181925" sldId="285"/>
            <ac:spMk id="2" creationId="{8EFF2E15-7F29-21EA-344B-C8DB1CBDD79B}"/>
          </ac:spMkLst>
        </pc:spChg>
        <pc:spChg chg="mod">
          <ac:chgData name="Ashleigh Cartledge" userId="b4fed9c7-4828-42bf-9dcf-c7b7316fe742" providerId="ADAL" clId="{EEB231EF-D05E-43A9-BBD4-0D5FD605DEDC}" dt="2024-01-19T00:37:40.403" v="1836" actId="20577"/>
          <ac:spMkLst>
            <pc:docMk/>
            <pc:sldMk cId="4205181925" sldId="285"/>
            <ac:spMk id="3" creationId="{96574F61-EAB4-7C99-BFCF-1AA0D5D4F4FF}"/>
          </ac:spMkLst>
        </pc:spChg>
        <pc:picChg chg="add del mod modCrop">
          <ac:chgData name="Ashleigh Cartledge" userId="b4fed9c7-4828-42bf-9dcf-c7b7316fe742" providerId="ADAL" clId="{EEB231EF-D05E-43A9-BBD4-0D5FD605DEDC}" dt="2024-01-19T00:28:58.709" v="1625" actId="21"/>
          <ac:picMkLst>
            <pc:docMk/>
            <pc:sldMk cId="4205181925" sldId="285"/>
            <ac:picMk id="4" creationId="{399E1C09-3C56-E842-F92B-616A4AA14B5E}"/>
          </ac:picMkLst>
        </pc:picChg>
        <pc:picChg chg="del">
          <ac:chgData name="Ashleigh Cartledge" userId="b4fed9c7-4828-42bf-9dcf-c7b7316fe742" providerId="ADAL" clId="{EEB231EF-D05E-43A9-BBD4-0D5FD605DEDC}" dt="2024-01-19T00:28:59.704" v="1626" actId="478"/>
          <ac:picMkLst>
            <pc:docMk/>
            <pc:sldMk cId="4205181925" sldId="285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EB231EF-D05E-43A9-BBD4-0D5FD605DEDC}" dt="2024-01-19T00:29:00.017" v="1627"/>
          <ac:picMkLst>
            <pc:docMk/>
            <pc:sldMk cId="4205181925" sldId="285"/>
            <ac:picMk id="6" creationId="{399E1C09-3C56-E842-F92B-616A4AA14B5E}"/>
          </ac:picMkLst>
        </pc:picChg>
      </pc:sldChg>
      <pc:sldChg chg="addSp delSp modSp add mod">
        <pc:chgData name="Ashleigh Cartledge" userId="b4fed9c7-4828-42bf-9dcf-c7b7316fe742" providerId="ADAL" clId="{EEB231EF-D05E-43A9-BBD4-0D5FD605DEDC}" dt="2024-01-19T00:38:10.527" v="1890" actId="1076"/>
        <pc:sldMkLst>
          <pc:docMk/>
          <pc:sldMk cId="3766063723" sldId="286"/>
        </pc:sldMkLst>
        <pc:spChg chg="mod">
          <ac:chgData name="Ashleigh Cartledge" userId="b4fed9c7-4828-42bf-9dcf-c7b7316fe742" providerId="ADAL" clId="{EEB231EF-D05E-43A9-BBD4-0D5FD605DEDC}" dt="2024-01-19T00:37:55.058" v="1847" actId="14100"/>
          <ac:spMkLst>
            <pc:docMk/>
            <pc:sldMk cId="3766063723" sldId="286"/>
            <ac:spMk id="2" creationId="{8EFF2E15-7F29-21EA-344B-C8DB1CBDD79B}"/>
          </ac:spMkLst>
        </pc:spChg>
        <pc:spChg chg="mod">
          <ac:chgData name="Ashleigh Cartledge" userId="b4fed9c7-4828-42bf-9dcf-c7b7316fe742" providerId="ADAL" clId="{EEB231EF-D05E-43A9-BBD4-0D5FD605DEDC}" dt="2024-01-19T00:38:10.527" v="1890" actId="1076"/>
          <ac:spMkLst>
            <pc:docMk/>
            <pc:sldMk cId="3766063723" sldId="286"/>
            <ac:spMk id="3" creationId="{96574F61-EAB4-7C99-BFCF-1AA0D5D4F4FF}"/>
          </ac:spMkLst>
        </pc:spChg>
        <pc:picChg chg="add del mod modCrop">
          <ac:chgData name="Ashleigh Cartledge" userId="b4fed9c7-4828-42bf-9dcf-c7b7316fe742" providerId="ADAL" clId="{EEB231EF-D05E-43A9-BBD4-0D5FD605DEDC}" dt="2024-01-19T00:28:54.566" v="1622" actId="21"/>
          <ac:picMkLst>
            <pc:docMk/>
            <pc:sldMk cId="3766063723" sldId="286"/>
            <ac:picMk id="4" creationId="{35E7E964-8F32-35F0-1FA3-97936744AD2A}"/>
          </ac:picMkLst>
        </pc:picChg>
        <pc:picChg chg="del">
          <ac:chgData name="Ashleigh Cartledge" userId="b4fed9c7-4828-42bf-9dcf-c7b7316fe742" providerId="ADAL" clId="{EEB231EF-D05E-43A9-BBD4-0D5FD605DEDC}" dt="2024-01-19T00:28:55.486" v="1623" actId="478"/>
          <ac:picMkLst>
            <pc:docMk/>
            <pc:sldMk cId="3766063723" sldId="286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EB231EF-D05E-43A9-BBD4-0D5FD605DEDC}" dt="2024-01-19T00:28:55.833" v="1624"/>
          <ac:picMkLst>
            <pc:docMk/>
            <pc:sldMk cId="3766063723" sldId="286"/>
            <ac:picMk id="6" creationId="{35E7E964-8F32-35F0-1FA3-97936744AD2A}"/>
          </ac:picMkLst>
        </pc:picChg>
      </pc:sldChg>
      <pc:sldChg chg="addSp delSp modSp add del mod">
        <pc:chgData name="Ashleigh Cartledge" userId="b4fed9c7-4828-42bf-9dcf-c7b7316fe742" providerId="ADAL" clId="{EEB231EF-D05E-43A9-BBD4-0D5FD605DEDC}" dt="2024-01-19T00:25:47.616" v="1582" actId="47"/>
        <pc:sldMkLst>
          <pc:docMk/>
          <pc:sldMk cId="4273290444" sldId="286"/>
        </pc:sldMkLst>
        <pc:picChg chg="add del mod ord">
          <ac:chgData name="Ashleigh Cartledge" userId="b4fed9c7-4828-42bf-9dcf-c7b7316fe742" providerId="ADAL" clId="{EEB231EF-D05E-43A9-BBD4-0D5FD605DEDC}" dt="2024-01-19T00:25:44.295" v="1581" actId="478"/>
          <ac:picMkLst>
            <pc:docMk/>
            <pc:sldMk cId="4273290444" sldId="286"/>
            <ac:picMk id="2" creationId="{AC0B4907-5819-2CB9-E4C9-C682A18F4907}"/>
          </ac:picMkLst>
        </pc:picChg>
        <pc:picChg chg="del">
          <ac:chgData name="Ashleigh Cartledge" userId="b4fed9c7-4828-42bf-9dcf-c7b7316fe742" providerId="ADAL" clId="{EEB231EF-D05E-43A9-BBD4-0D5FD605DEDC}" dt="2024-01-19T00:25:36.209" v="1578" actId="478"/>
          <ac:picMkLst>
            <pc:docMk/>
            <pc:sldMk cId="4273290444" sldId="286"/>
            <ac:picMk id="4" creationId="{916ADD4E-2DE5-8B99-49A8-1F58F73B1668}"/>
          </ac:picMkLst>
        </pc:picChg>
      </pc:sldChg>
      <pc:sldChg chg="addSp delSp modSp add mod">
        <pc:chgData name="Ashleigh Cartledge" userId="b4fed9c7-4828-42bf-9dcf-c7b7316fe742" providerId="ADAL" clId="{EEB231EF-D05E-43A9-BBD4-0D5FD605DEDC}" dt="2024-01-19T00:38:31.379" v="1905" actId="1076"/>
        <pc:sldMkLst>
          <pc:docMk/>
          <pc:sldMk cId="4254595642" sldId="287"/>
        </pc:sldMkLst>
        <pc:spChg chg="mod">
          <ac:chgData name="Ashleigh Cartledge" userId="b4fed9c7-4828-42bf-9dcf-c7b7316fe742" providerId="ADAL" clId="{EEB231EF-D05E-43A9-BBD4-0D5FD605DEDC}" dt="2024-01-19T00:38:25.390" v="1902" actId="14100"/>
          <ac:spMkLst>
            <pc:docMk/>
            <pc:sldMk cId="4254595642" sldId="287"/>
            <ac:spMk id="2" creationId="{8EFF2E15-7F29-21EA-344B-C8DB1CBDD79B}"/>
          </ac:spMkLst>
        </pc:spChg>
        <pc:spChg chg="mod">
          <ac:chgData name="Ashleigh Cartledge" userId="b4fed9c7-4828-42bf-9dcf-c7b7316fe742" providerId="ADAL" clId="{EEB231EF-D05E-43A9-BBD4-0D5FD605DEDC}" dt="2024-01-19T00:38:31.379" v="1905" actId="1076"/>
          <ac:spMkLst>
            <pc:docMk/>
            <pc:sldMk cId="4254595642" sldId="287"/>
            <ac:spMk id="3" creationId="{96574F61-EAB4-7C99-BFCF-1AA0D5D4F4FF}"/>
          </ac:spMkLst>
        </pc:spChg>
        <pc:picChg chg="add del mod modCrop">
          <ac:chgData name="Ashleigh Cartledge" userId="b4fed9c7-4828-42bf-9dcf-c7b7316fe742" providerId="ADAL" clId="{EEB231EF-D05E-43A9-BBD4-0D5FD605DEDC}" dt="2024-01-19T00:29:45.310" v="1637" actId="21"/>
          <ac:picMkLst>
            <pc:docMk/>
            <pc:sldMk cId="4254595642" sldId="287"/>
            <ac:picMk id="4" creationId="{D8080DFE-0555-2C87-F103-1C60827813D7}"/>
          </ac:picMkLst>
        </pc:picChg>
        <pc:picChg chg="del">
          <ac:chgData name="Ashleigh Cartledge" userId="b4fed9c7-4828-42bf-9dcf-c7b7316fe742" providerId="ADAL" clId="{EEB231EF-D05E-43A9-BBD4-0D5FD605DEDC}" dt="2024-01-19T00:29:46.428" v="1638" actId="478"/>
          <ac:picMkLst>
            <pc:docMk/>
            <pc:sldMk cId="4254595642" sldId="287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EB231EF-D05E-43A9-BBD4-0D5FD605DEDC}" dt="2024-01-19T00:29:46.806" v="1639"/>
          <ac:picMkLst>
            <pc:docMk/>
            <pc:sldMk cId="4254595642" sldId="287"/>
            <ac:picMk id="6" creationId="{D8080DFE-0555-2C87-F103-1C60827813D7}"/>
          </ac:picMkLst>
        </pc:picChg>
      </pc:sldChg>
      <pc:sldChg chg="addSp delSp modSp add mod">
        <pc:chgData name="Ashleigh Cartledge" userId="b4fed9c7-4828-42bf-9dcf-c7b7316fe742" providerId="ADAL" clId="{EEB231EF-D05E-43A9-BBD4-0D5FD605DEDC}" dt="2024-01-19T00:38:50.704" v="1918" actId="1076"/>
        <pc:sldMkLst>
          <pc:docMk/>
          <pc:sldMk cId="838561074" sldId="288"/>
        </pc:sldMkLst>
        <pc:spChg chg="mod">
          <ac:chgData name="Ashleigh Cartledge" userId="b4fed9c7-4828-42bf-9dcf-c7b7316fe742" providerId="ADAL" clId="{EEB231EF-D05E-43A9-BBD4-0D5FD605DEDC}" dt="2024-01-19T00:38:44.266" v="1915" actId="14100"/>
          <ac:spMkLst>
            <pc:docMk/>
            <pc:sldMk cId="838561074" sldId="288"/>
            <ac:spMk id="2" creationId="{8EFF2E15-7F29-21EA-344B-C8DB1CBDD79B}"/>
          </ac:spMkLst>
        </pc:spChg>
        <pc:spChg chg="mod">
          <ac:chgData name="Ashleigh Cartledge" userId="b4fed9c7-4828-42bf-9dcf-c7b7316fe742" providerId="ADAL" clId="{EEB231EF-D05E-43A9-BBD4-0D5FD605DEDC}" dt="2024-01-19T00:38:50.704" v="1918" actId="1076"/>
          <ac:spMkLst>
            <pc:docMk/>
            <pc:sldMk cId="838561074" sldId="288"/>
            <ac:spMk id="3" creationId="{96574F61-EAB4-7C99-BFCF-1AA0D5D4F4FF}"/>
          </ac:spMkLst>
        </pc:spChg>
        <pc:picChg chg="add del mod modCrop">
          <ac:chgData name="Ashleigh Cartledge" userId="b4fed9c7-4828-42bf-9dcf-c7b7316fe742" providerId="ADAL" clId="{EEB231EF-D05E-43A9-BBD4-0D5FD605DEDC}" dt="2024-01-19T00:30:16.487" v="1648" actId="21"/>
          <ac:picMkLst>
            <pc:docMk/>
            <pc:sldMk cId="838561074" sldId="288"/>
            <ac:picMk id="4" creationId="{799961F9-6670-3709-75AA-A2C15B81676A}"/>
          </ac:picMkLst>
        </pc:picChg>
        <pc:picChg chg="del">
          <ac:chgData name="Ashleigh Cartledge" userId="b4fed9c7-4828-42bf-9dcf-c7b7316fe742" providerId="ADAL" clId="{EEB231EF-D05E-43A9-BBD4-0D5FD605DEDC}" dt="2024-01-19T00:30:17.485" v="1649" actId="478"/>
          <ac:picMkLst>
            <pc:docMk/>
            <pc:sldMk cId="838561074" sldId="288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EB231EF-D05E-43A9-BBD4-0D5FD605DEDC}" dt="2024-01-19T00:30:17.822" v="1650"/>
          <ac:picMkLst>
            <pc:docMk/>
            <pc:sldMk cId="838561074" sldId="288"/>
            <ac:picMk id="6" creationId="{799961F9-6670-3709-75AA-A2C15B81676A}"/>
          </ac:picMkLst>
        </pc:picChg>
      </pc:sldChg>
      <pc:sldChg chg="addSp delSp modSp add mod">
        <pc:chgData name="Ashleigh Cartledge" userId="b4fed9c7-4828-42bf-9dcf-c7b7316fe742" providerId="ADAL" clId="{EEB231EF-D05E-43A9-BBD4-0D5FD605DEDC}" dt="2024-01-19T00:39:12.908" v="1936" actId="1076"/>
        <pc:sldMkLst>
          <pc:docMk/>
          <pc:sldMk cId="4264299229" sldId="289"/>
        </pc:sldMkLst>
        <pc:spChg chg="mod">
          <ac:chgData name="Ashleigh Cartledge" userId="b4fed9c7-4828-42bf-9dcf-c7b7316fe742" providerId="ADAL" clId="{EEB231EF-D05E-43A9-BBD4-0D5FD605DEDC}" dt="2024-01-19T00:39:12.908" v="1936" actId="1076"/>
          <ac:spMkLst>
            <pc:docMk/>
            <pc:sldMk cId="4264299229" sldId="289"/>
            <ac:spMk id="2" creationId="{8EFF2E15-7F29-21EA-344B-C8DB1CBDD79B}"/>
          </ac:spMkLst>
        </pc:spChg>
        <pc:spChg chg="mod">
          <ac:chgData name="Ashleigh Cartledge" userId="b4fed9c7-4828-42bf-9dcf-c7b7316fe742" providerId="ADAL" clId="{EEB231EF-D05E-43A9-BBD4-0D5FD605DEDC}" dt="2024-01-19T00:39:10.680" v="1935" actId="1076"/>
          <ac:spMkLst>
            <pc:docMk/>
            <pc:sldMk cId="4264299229" sldId="289"/>
            <ac:spMk id="3" creationId="{96574F61-EAB4-7C99-BFCF-1AA0D5D4F4FF}"/>
          </ac:spMkLst>
        </pc:spChg>
        <pc:picChg chg="add del mod modCrop">
          <ac:chgData name="Ashleigh Cartledge" userId="b4fed9c7-4828-42bf-9dcf-c7b7316fe742" providerId="ADAL" clId="{EEB231EF-D05E-43A9-BBD4-0D5FD605DEDC}" dt="2024-01-19T00:34:19.077" v="1665" actId="478"/>
          <ac:picMkLst>
            <pc:docMk/>
            <pc:sldMk cId="4264299229" sldId="289"/>
            <ac:picMk id="4" creationId="{6B717BAF-75F0-FA01-FAAD-AFD1DA5E120C}"/>
          </ac:picMkLst>
        </pc:picChg>
        <pc:picChg chg="del">
          <ac:chgData name="Ashleigh Cartledge" userId="b4fed9c7-4828-42bf-9dcf-c7b7316fe742" providerId="ADAL" clId="{EEB231EF-D05E-43A9-BBD4-0D5FD605DEDC}" dt="2024-01-19T00:34:20.594" v="1666" actId="478"/>
          <ac:picMkLst>
            <pc:docMk/>
            <pc:sldMk cId="4264299229" sldId="289"/>
            <ac:picMk id="5" creationId="{A3112EC1-6D1D-F88B-CC69-3594C9E3F524}"/>
          </ac:picMkLst>
        </pc:picChg>
        <pc:picChg chg="add del mod modCrop">
          <ac:chgData name="Ashleigh Cartledge" userId="b4fed9c7-4828-42bf-9dcf-c7b7316fe742" providerId="ADAL" clId="{EEB231EF-D05E-43A9-BBD4-0D5FD605DEDC}" dt="2024-01-19T00:34:18.034" v="1664" actId="21"/>
          <ac:picMkLst>
            <pc:docMk/>
            <pc:sldMk cId="4264299229" sldId="289"/>
            <ac:picMk id="7" creationId="{789DB077-1B68-814F-4E36-D7D25FD5A07B}"/>
          </ac:picMkLst>
        </pc:picChg>
        <pc:picChg chg="add del mod">
          <ac:chgData name="Ashleigh Cartledge" userId="b4fed9c7-4828-42bf-9dcf-c7b7316fe742" providerId="ADAL" clId="{EEB231EF-D05E-43A9-BBD4-0D5FD605DEDC}" dt="2024-01-19T00:35:53.611" v="1692" actId="21"/>
          <ac:picMkLst>
            <pc:docMk/>
            <pc:sldMk cId="4264299229" sldId="289"/>
            <ac:picMk id="8" creationId="{789DB077-1B68-814F-4E36-D7D25FD5A07B}"/>
          </ac:picMkLst>
        </pc:picChg>
        <pc:picChg chg="add mod">
          <ac:chgData name="Ashleigh Cartledge" userId="b4fed9c7-4828-42bf-9dcf-c7b7316fe742" providerId="ADAL" clId="{EEB231EF-D05E-43A9-BBD4-0D5FD605DEDC}" dt="2024-01-19T00:35:54.354" v="1693"/>
          <ac:picMkLst>
            <pc:docMk/>
            <pc:sldMk cId="4264299229" sldId="289"/>
            <ac:picMk id="9" creationId="{789DB077-1B68-814F-4E36-D7D25FD5A07B}"/>
          </ac:picMkLst>
        </pc:picChg>
      </pc:sldChg>
      <pc:sldChg chg="addSp delSp modSp add mod">
        <pc:chgData name="Ashleigh Cartledge" userId="b4fed9c7-4828-42bf-9dcf-c7b7316fe742" providerId="ADAL" clId="{EEB231EF-D05E-43A9-BBD4-0D5FD605DEDC}" dt="2024-01-19T00:36:53.287" v="1742" actId="1076"/>
        <pc:sldMkLst>
          <pc:docMk/>
          <pc:sldMk cId="478602741" sldId="290"/>
        </pc:sldMkLst>
        <pc:spChg chg="mod">
          <ac:chgData name="Ashleigh Cartledge" userId="b4fed9c7-4828-42bf-9dcf-c7b7316fe742" providerId="ADAL" clId="{EEB231EF-D05E-43A9-BBD4-0D5FD605DEDC}" dt="2024-01-19T00:36:49.644" v="1741" actId="14100"/>
          <ac:spMkLst>
            <pc:docMk/>
            <pc:sldMk cId="478602741" sldId="290"/>
            <ac:spMk id="2" creationId="{8EFF2E15-7F29-21EA-344B-C8DB1CBDD79B}"/>
          </ac:spMkLst>
        </pc:spChg>
        <pc:spChg chg="mod">
          <ac:chgData name="Ashleigh Cartledge" userId="b4fed9c7-4828-42bf-9dcf-c7b7316fe742" providerId="ADAL" clId="{EEB231EF-D05E-43A9-BBD4-0D5FD605DEDC}" dt="2024-01-19T00:36:53.287" v="1742" actId="1076"/>
          <ac:spMkLst>
            <pc:docMk/>
            <pc:sldMk cId="478602741" sldId="290"/>
            <ac:spMk id="3" creationId="{96574F61-EAB4-7C99-BFCF-1AA0D5D4F4FF}"/>
          </ac:spMkLst>
        </pc:spChg>
        <pc:picChg chg="add del mod">
          <ac:chgData name="Ashleigh Cartledge" userId="b4fed9c7-4828-42bf-9dcf-c7b7316fe742" providerId="ADAL" clId="{EEB231EF-D05E-43A9-BBD4-0D5FD605DEDC}" dt="2024-01-19T00:34:36.022" v="1671" actId="21"/>
          <ac:picMkLst>
            <pc:docMk/>
            <pc:sldMk cId="478602741" sldId="290"/>
            <ac:picMk id="4" creationId="{0E6813DF-82D6-FCE8-1D58-958A7989AEA8}"/>
          </ac:picMkLst>
        </pc:picChg>
        <pc:picChg chg="del">
          <ac:chgData name="Ashleigh Cartledge" userId="b4fed9c7-4828-42bf-9dcf-c7b7316fe742" providerId="ADAL" clId="{EEB231EF-D05E-43A9-BBD4-0D5FD605DEDC}" dt="2024-01-19T00:34:36.947" v="1672" actId="478"/>
          <ac:picMkLst>
            <pc:docMk/>
            <pc:sldMk cId="478602741" sldId="290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EB231EF-D05E-43A9-BBD4-0D5FD605DEDC}" dt="2024-01-19T00:34:37.259" v="1673"/>
          <ac:picMkLst>
            <pc:docMk/>
            <pc:sldMk cId="478602741" sldId="290"/>
            <ac:picMk id="6" creationId="{0E6813DF-82D6-FCE8-1D58-958A7989AEA8}"/>
          </ac:picMkLst>
        </pc:picChg>
      </pc:sldChg>
      <pc:sldChg chg="addSp delSp modSp add mod">
        <pc:chgData name="Ashleigh Cartledge" userId="b4fed9c7-4828-42bf-9dcf-c7b7316fe742" providerId="ADAL" clId="{EEB231EF-D05E-43A9-BBD4-0D5FD605DEDC}" dt="2024-01-19T00:36:34.832" v="1727" actId="1076"/>
        <pc:sldMkLst>
          <pc:docMk/>
          <pc:sldMk cId="2653520080" sldId="291"/>
        </pc:sldMkLst>
        <pc:spChg chg="mod">
          <ac:chgData name="Ashleigh Cartledge" userId="b4fed9c7-4828-42bf-9dcf-c7b7316fe742" providerId="ADAL" clId="{EEB231EF-D05E-43A9-BBD4-0D5FD605DEDC}" dt="2024-01-19T00:36:28.835" v="1724" actId="14100"/>
          <ac:spMkLst>
            <pc:docMk/>
            <pc:sldMk cId="2653520080" sldId="291"/>
            <ac:spMk id="2" creationId="{8EFF2E15-7F29-21EA-344B-C8DB1CBDD79B}"/>
          </ac:spMkLst>
        </pc:spChg>
        <pc:spChg chg="mod">
          <ac:chgData name="Ashleigh Cartledge" userId="b4fed9c7-4828-42bf-9dcf-c7b7316fe742" providerId="ADAL" clId="{EEB231EF-D05E-43A9-BBD4-0D5FD605DEDC}" dt="2024-01-19T00:36:34.832" v="1727" actId="1076"/>
          <ac:spMkLst>
            <pc:docMk/>
            <pc:sldMk cId="2653520080" sldId="291"/>
            <ac:spMk id="3" creationId="{96574F61-EAB4-7C99-BFCF-1AA0D5D4F4FF}"/>
          </ac:spMkLst>
        </pc:spChg>
        <pc:picChg chg="add del mod modCrop">
          <ac:chgData name="Ashleigh Cartledge" userId="b4fed9c7-4828-42bf-9dcf-c7b7316fe742" providerId="ADAL" clId="{EEB231EF-D05E-43A9-BBD4-0D5FD605DEDC}" dt="2024-01-19T00:35:48.808" v="1689" actId="21"/>
          <ac:picMkLst>
            <pc:docMk/>
            <pc:sldMk cId="2653520080" sldId="291"/>
            <ac:picMk id="4" creationId="{1DDB7D23-D18D-8118-61C2-B2B746FBE1D4}"/>
          </ac:picMkLst>
        </pc:picChg>
        <pc:picChg chg="del">
          <ac:chgData name="Ashleigh Cartledge" userId="b4fed9c7-4828-42bf-9dcf-c7b7316fe742" providerId="ADAL" clId="{EEB231EF-D05E-43A9-BBD4-0D5FD605DEDC}" dt="2024-01-19T00:35:49.896" v="1690" actId="478"/>
          <ac:picMkLst>
            <pc:docMk/>
            <pc:sldMk cId="2653520080" sldId="291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EB231EF-D05E-43A9-BBD4-0D5FD605DEDC}" dt="2024-01-19T00:35:50.286" v="1691"/>
          <ac:picMkLst>
            <pc:docMk/>
            <pc:sldMk cId="2653520080" sldId="291"/>
            <ac:picMk id="6" creationId="{1DDB7D23-D18D-8118-61C2-B2B746FBE1D4}"/>
          </ac:picMkLst>
        </pc:picChg>
      </pc:sldChg>
      <pc:sldChg chg="addSp delSp modSp add mod">
        <pc:chgData name="Ashleigh Cartledge" userId="b4fed9c7-4828-42bf-9dcf-c7b7316fe742" providerId="ADAL" clId="{EEB231EF-D05E-43A9-BBD4-0D5FD605DEDC}" dt="2024-01-19T00:36:17.467" v="1707" actId="1076"/>
        <pc:sldMkLst>
          <pc:docMk/>
          <pc:sldMk cId="3061908637" sldId="292"/>
        </pc:sldMkLst>
        <pc:spChg chg="mod">
          <ac:chgData name="Ashleigh Cartledge" userId="b4fed9c7-4828-42bf-9dcf-c7b7316fe742" providerId="ADAL" clId="{EEB231EF-D05E-43A9-BBD4-0D5FD605DEDC}" dt="2024-01-19T00:36:14.005" v="1705" actId="14100"/>
          <ac:spMkLst>
            <pc:docMk/>
            <pc:sldMk cId="3061908637" sldId="292"/>
            <ac:spMk id="2" creationId="{8EFF2E15-7F29-21EA-344B-C8DB1CBDD79B}"/>
          </ac:spMkLst>
        </pc:spChg>
        <pc:spChg chg="mod">
          <ac:chgData name="Ashleigh Cartledge" userId="b4fed9c7-4828-42bf-9dcf-c7b7316fe742" providerId="ADAL" clId="{EEB231EF-D05E-43A9-BBD4-0D5FD605DEDC}" dt="2024-01-19T00:36:17.467" v="1707" actId="1076"/>
          <ac:spMkLst>
            <pc:docMk/>
            <pc:sldMk cId="3061908637" sldId="292"/>
            <ac:spMk id="3" creationId="{96574F61-EAB4-7C99-BFCF-1AA0D5D4F4FF}"/>
          </ac:spMkLst>
        </pc:spChg>
        <pc:picChg chg="add del mod modCrop">
          <ac:chgData name="Ashleigh Cartledge" userId="b4fed9c7-4828-42bf-9dcf-c7b7316fe742" providerId="ADAL" clId="{EEB231EF-D05E-43A9-BBD4-0D5FD605DEDC}" dt="2024-01-19T00:35:43.582" v="1686" actId="21"/>
          <ac:picMkLst>
            <pc:docMk/>
            <pc:sldMk cId="3061908637" sldId="292"/>
            <ac:picMk id="4" creationId="{D0B17368-BAF3-1C0E-70BC-C8A7990D2BDB}"/>
          </ac:picMkLst>
        </pc:picChg>
        <pc:picChg chg="del">
          <ac:chgData name="Ashleigh Cartledge" userId="b4fed9c7-4828-42bf-9dcf-c7b7316fe742" providerId="ADAL" clId="{EEB231EF-D05E-43A9-BBD4-0D5FD605DEDC}" dt="2024-01-19T00:35:44.418" v="1687" actId="478"/>
          <ac:picMkLst>
            <pc:docMk/>
            <pc:sldMk cId="3061908637" sldId="292"/>
            <ac:picMk id="5" creationId="{A3112EC1-6D1D-F88B-CC69-3594C9E3F524}"/>
          </ac:picMkLst>
        </pc:picChg>
        <pc:picChg chg="add mod">
          <ac:chgData name="Ashleigh Cartledge" userId="b4fed9c7-4828-42bf-9dcf-c7b7316fe742" providerId="ADAL" clId="{EEB231EF-D05E-43A9-BBD4-0D5FD605DEDC}" dt="2024-01-19T00:35:44.734" v="1688"/>
          <ac:picMkLst>
            <pc:docMk/>
            <pc:sldMk cId="3061908637" sldId="292"/>
            <ac:picMk id="6" creationId="{D0B17368-BAF3-1C0E-70BC-C8A7990D2B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6683-BFFC-2A26-85FE-32683A128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2808E-0DB8-3083-2A91-64C95FB46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C4D03-956C-C5ED-3CF4-A06BEC81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9A4D3-65D4-5CAC-A107-7A05750B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98285-D4E0-8B02-52F9-2C2BD2B2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6724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23CF-BFB7-1E4C-68C4-DCCF0DAF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9BBFB-F93D-5A5A-B6D4-2202AA067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974E2-5BBD-4B03-7E0B-B6BB0331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5B632-BDAC-3CA9-D615-BEED14224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6B6B7-063C-A35E-5CB7-B2017280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61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3D9C9-66BA-A761-DD80-AC56AB573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9177B-6D8C-1AFE-DF1E-5A501EC01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06B6-C175-F25A-CE49-07B6F0A5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28279-EA0E-B942-FEED-5D373CAD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0720C-2BFE-284F-8A14-22804FE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442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ED9A-894E-2AC1-7076-1F38AB85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769C7-AC89-50BE-9C3C-446E4CC94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6DB95-D371-C3FF-A981-FC354C41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72609-7FE8-96AB-F2B7-31005B04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CEC60-B13C-BFF3-8852-17162C40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38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8105-EFF2-A382-F6BF-CBAE09F6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FC8AF-EFD3-349F-2B2F-C9E306CC1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0B0A1-57B7-7466-92A5-31F17903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BE22D-85E3-E13B-D272-E019D1CB0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4DC58-150A-F735-F405-0CA628B6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049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498A-5D12-2B18-22D1-3EB8D44E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97BD3-D43D-03D3-C5FC-86AD26865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8D70C-9207-C29A-5E6C-2B120C12F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0805F-EC44-A9FB-2779-FF04453A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7EE08-3C1C-86CE-3B4C-B0DAAF68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85CE6-AA6A-0E44-B82A-016BF8F6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5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9CE3-4142-96A7-7D8D-B97B29DD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54B2A-A443-0A75-8F75-215F4E035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D1354-2CB6-445C-0FAE-43399B717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760F6C-5CA0-CA8F-B81A-3213EA4C1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EEBC1-6AC9-2347-4084-35CB0DC35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E91F4-C89A-938D-7A75-AC60A3632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01DAC-D26B-7067-75E3-34881943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69F0E5-1A7F-8954-6EFC-10E728CA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811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D97F-7C81-9301-1F6B-5BB204C8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C4198-B99D-DA45-D9CA-2124229DC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0492C-7BA7-DFCA-AC11-B754902C4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FEF51-C1F5-B62B-BA9C-026E18EB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5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A3818E-9DC0-9686-4677-FDA25FB6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BCACA-E737-985D-E4A8-BAB26032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4A0C8-FCC2-C3DA-8A75-1227732A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39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F118-D8CA-11FC-70D6-318C15913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6414F-F90C-C2C6-6372-F937783B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DCD82-2F62-111E-D212-94AE8801E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4E9DC-6E56-E1A3-7BEF-60DC176C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3569F-78F9-E578-97AC-F4510AF39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77F23-A47D-08C8-5074-21C2E167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554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5612-6662-C486-F848-2A7C40D3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AA8C83-7524-30FD-3240-8E00B7D53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73CD3-29C1-C85E-F231-D865F5BCD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E982E-7B62-83ED-0F1E-DACA1CD0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20F1-DD7D-DB35-11B4-1BFC94FC4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E3C85-C063-071E-779D-3C5E8FE7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808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C471D0-0471-B0C5-F57E-E75C7A5D1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FE4B-B6D0-1E16-3863-06BDE6C26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44C5B-AF38-0174-F33A-36F2036CC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0D5C57-3B24-41EC-8371-853A1D932F3A}" type="datetimeFigureOut">
              <a:rPr lang="en-AU" smtClean="0"/>
              <a:t>26/01/2024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464B2-A3C8-8ECB-73DF-8E3FA21AE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C5C81-77C7-7837-706C-063D58AD3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9D4A42-2FC8-4D38-BFAF-7A2F41AAF6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82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6" y="628035"/>
            <a:ext cx="7254367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SUSTAINABLE </a:t>
            </a:r>
            <a:r>
              <a:rPr lang="en-AU" sz="4400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AGRICULTURE CAREERS</a:t>
            </a:r>
            <a:endParaRPr lang="en-AU" dirty="0">
              <a:solidFill>
                <a:srgbClr val="C7CBF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1001725" y="2901057"/>
            <a:ext cx="56728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The Australian government should invest more money in promoting careers in sustainable agriculture.</a:t>
            </a:r>
          </a:p>
        </p:txBody>
      </p:sp>
      <p:pic>
        <p:nvPicPr>
          <p:cNvPr id="8" name="Picture 2" descr="people sitting on chair in front of computer">
            <a:extLst>
              <a:ext uri="{FF2B5EF4-FFF2-40B4-BE49-F238E27FC236}">
                <a16:creationId xmlns:a16="http://schemas.microsoft.com/office/drawing/2014/main" id="{0C0DD187-D081-0325-302B-BE930F640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r="36716"/>
          <a:stretch/>
        </p:blipFill>
        <p:spPr bwMode="auto">
          <a:xfrm>
            <a:off x="7633700" y="0"/>
            <a:ext cx="455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1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6" y="628035"/>
            <a:ext cx="7254367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FARMING SUBSIDIES</a:t>
            </a:r>
            <a:endParaRPr lang="en-AU" dirty="0">
              <a:solidFill>
                <a:srgbClr val="C7CBF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790139" y="2789297"/>
            <a:ext cx="6095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The Australian government should introduce subsidies for farmers who adopt drought-resistant crop varieties to ensure consistent food production.</a:t>
            </a:r>
          </a:p>
        </p:txBody>
      </p:sp>
      <p:pic>
        <p:nvPicPr>
          <p:cNvPr id="4" name="Picture 2" descr="brown wheat at daytime">
            <a:extLst>
              <a:ext uri="{FF2B5EF4-FFF2-40B4-BE49-F238E27FC236}">
                <a16:creationId xmlns:a16="http://schemas.microsoft.com/office/drawing/2014/main" id="{D08A44A5-E67D-13CE-8BC5-9E11A4B1A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4" r="27834"/>
          <a:stretch/>
        </p:blipFill>
        <p:spPr bwMode="auto">
          <a:xfrm>
            <a:off x="7633700" y="0"/>
            <a:ext cx="455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82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6" y="628035"/>
            <a:ext cx="7254367" cy="1210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FOOD STORAGE</a:t>
            </a:r>
            <a:endParaRPr lang="en-AU" dirty="0">
              <a:solidFill>
                <a:srgbClr val="C7CBF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790139" y="2789297"/>
            <a:ext cx="6095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Australia should enhance its food storage facilities to decrease spoilage and loss, especially in disaster-prone areas.</a:t>
            </a:r>
          </a:p>
        </p:txBody>
      </p:sp>
      <p:pic>
        <p:nvPicPr>
          <p:cNvPr id="6" name="Picture 5" descr="A warehouse with many shelves&#10;&#10;Description automatically generated">
            <a:extLst>
              <a:ext uri="{FF2B5EF4-FFF2-40B4-BE49-F238E27FC236}">
                <a16:creationId xmlns:a16="http://schemas.microsoft.com/office/drawing/2014/main" id="{25072E33-EABD-09EE-3769-637B9938A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0" r="44310"/>
          <a:stretch/>
        </p:blipFill>
        <p:spPr>
          <a:xfrm>
            <a:off x="7633700" y="0"/>
            <a:ext cx="4558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8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6" y="628035"/>
            <a:ext cx="7254367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dirty="0">
              <a:solidFill>
                <a:srgbClr val="6BA9B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790139" y="2789297"/>
            <a:ext cx="6095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Public awareness campaigns should be launched to educate consumers about the importance of eating seasonal and locally-sourced food.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4C576B-17E1-09D7-BF46-931619187972}"/>
              </a:ext>
            </a:extLst>
          </p:cNvPr>
          <p:cNvSpPr txBox="1">
            <a:spLocks/>
          </p:cNvSpPr>
          <p:nvPr/>
        </p:nvSpPr>
        <p:spPr>
          <a:xfrm>
            <a:off x="363356" y="780435"/>
            <a:ext cx="6869957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PUBLIC AWARENESS</a:t>
            </a:r>
            <a:endParaRPr lang="en-AU" dirty="0">
              <a:solidFill>
                <a:srgbClr val="C7CBF2"/>
              </a:solidFill>
            </a:endParaRPr>
          </a:p>
        </p:txBody>
      </p:sp>
      <p:pic>
        <p:nvPicPr>
          <p:cNvPr id="6" name="Picture 2" descr="red and green bell peppers in brown wooden bucket">
            <a:extLst>
              <a:ext uri="{FF2B5EF4-FFF2-40B4-BE49-F238E27FC236}">
                <a16:creationId xmlns:a16="http://schemas.microsoft.com/office/drawing/2014/main" id="{DC5B2EE9-0447-1989-27B0-C1BFAAAEC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7" r="35440"/>
          <a:stretch/>
        </p:blipFill>
        <p:spPr bwMode="auto">
          <a:xfrm>
            <a:off x="7633700" y="0"/>
            <a:ext cx="455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01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6" y="628035"/>
            <a:ext cx="7254367" cy="1210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URBAN GARDENS</a:t>
            </a:r>
            <a:endParaRPr lang="en-AU" dirty="0">
              <a:solidFill>
                <a:srgbClr val="C7CBF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790139" y="2789297"/>
            <a:ext cx="6095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The development of urban gardens should be incentivised to increase local food production and awareness.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E901C1-653F-C1C8-A9A0-F6F9DC85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55" y="0"/>
            <a:ext cx="4571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6" y="628035"/>
            <a:ext cx="7254367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dirty="0">
              <a:solidFill>
                <a:srgbClr val="6BA9B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790139" y="2789297"/>
            <a:ext cx="6095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Research into and investment in vertical farming technologies should be funded to help to produce food in urban environments more efficiently.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4C576B-17E1-09D7-BF46-931619187972}"/>
              </a:ext>
            </a:extLst>
          </p:cNvPr>
          <p:cNvSpPr txBox="1">
            <a:spLocks/>
          </p:cNvSpPr>
          <p:nvPr/>
        </p:nvSpPr>
        <p:spPr>
          <a:xfrm>
            <a:off x="363357" y="780435"/>
            <a:ext cx="6829014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VERTICAL FARMING</a:t>
            </a:r>
            <a:endParaRPr lang="en-AU" dirty="0">
              <a:solidFill>
                <a:srgbClr val="C7CBF2"/>
              </a:solidFill>
            </a:endParaRPr>
          </a:p>
        </p:txBody>
      </p:sp>
      <p:pic>
        <p:nvPicPr>
          <p:cNvPr id="6" name="Picture 2" descr="a long row of tomatoes growing in a greenhouse">
            <a:extLst>
              <a:ext uri="{FF2B5EF4-FFF2-40B4-BE49-F238E27FC236}">
                <a16:creationId xmlns:a16="http://schemas.microsoft.com/office/drawing/2014/main" id="{EB6EF122-C63A-DE7D-E761-47842AE6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23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6" y="628035"/>
            <a:ext cx="7254367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AGRICULTURE TECHNOLOGY</a:t>
            </a:r>
            <a:endParaRPr lang="en-AU" dirty="0">
              <a:solidFill>
                <a:srgbClr val="C7CBF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742361" y="2799457"/>
            <a:ext cx="61915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The Australian government should fund the development of agricultural technologies that can increase crop yields with lower water and fertiliser inputs.</a:t>
            </a:r>
          </a:p>
        </p:txBody>
      </p:sp>
      <p:pic>
        <p:nvPicPr>
          <p:cNvPr id="4" name="Picture 2" descr="yellow and black truck on green grass field during daytime">
            <a:extLst>
              <a:ext uri="{FF2B5EF4-FFF2-40B4-BE49-F238E27FC236}">
                <a16:creationId xmlns:a16="http://schemas.microsoft.com/office/drawing/2014/main" id="{590D417A-14F3-F6E2-87BA-1387F1FB7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0"/>
          <a:stretch/>
        </p:blipFill>
        <p:spPr bwMode="auto">
          <a:xfrm>
            <a:off x="7647400" y="0"/>
            <a:ext cx="455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16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6" y="628035"/>
            <a:ext cx="7254367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dirty="0">
              <a:solidFill>
                <a:srgbClr val="6BA9B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790139" y="2789297"/>
            <a:ext cx="6095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Australia should invest in infrastructure to transport food more efficiently across the country.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4C576B-17E1-09D7-BF46-931619187972}"/>
              </a:ext>
            </a:extLst>
          </p:cNvPr>
          <p:cNvSpPr txBox="1">
            <a:spLocks/>
          </p:cNvSpPr>
          <p:nvPr/>
        </p:nvSpPr>
        <p:spPr>
          <a:xfrm>
            <a:off x="363357" y="780435"/>
            <a:ext cx="6842662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TRANSPORTATION</a:t>
            </a:r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 SYSTEMS</a:t>
            </a:r>
            <a:endParaRPr lang="en-AU" dirty="0">
              <a:solidFill>
                <a:srgbClr val="C7CBF2"/>
              </a:solidFill>
            </a:endParaRPr>
          </a:p>
        </p:txBody>
      </p:sp>
      <p:pic>
        <p:nvPicPr>
          <p:cNvPr id="6" name="Picture 2" descr="truck on highway during daytime">
            <a:extLst>
              <a:ext uri="{FF2B5EF4-FFF2-40B4-BE49-F238E27FC236}">
                <a16:creationId xmlns:a16="http://schemas.microsoft.com/office/drawing/2014/main" id="{4BB881E1-C712-8D28-75BC-BA1BA5DB5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r="18192"/>
          <a:stretch/>
        </p:blipFill>
        <p:spPr bwMode="auto">
          <a:xfrm>
            <a:off x="7633700" y="0"/>
            <a:ext cx="455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11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6" y="628035"/>
            <a:ext cx="7254367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dirty="0">
              <a:solidFill>
                <a:srgbClr val="6BA9B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790139" y="2789297"/>
            <a:ext cx="6095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Strategies to diversify Australia’s crops should be adopted to make crops more resilient to pests, diseases, and climate change.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4C576B-17E1-09D7-BF46-931619187972}"/>
              </a:ext>
            </a:extLst>
          </p:cNvPr>
          <p:cNvSpPr txBox="1">
            <a:spLocks/>
          </p:cNvSpPr>
          <p:nvPr/>
        </p:nvSpPr>
        <p:spPr>
          <a:xfrm>
            <a:off x="210954" y="705647"/>
            <a:ext cx="7254367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CROP </a:t>
            </a:r>
            <a:r>
              <a:rPr lang="en-AU" sz="5400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DIVERSIFICATION</a:t>
            </a:r>
            <a:endParaRPr lang="en-AU" dirty="0">
              <a:solidFill>
                <a:srgbClr val="C7CBF2"/>
              </a:solidFill>
            </a:endParaRPr>
          </a:p>
        </p:txBody>
      </p:sp>
      <p:pic>
        <p:nvPicPr>
          <p:cNvPr id="9" name="Picture 8" descr="A field of flowers&#10;&#10;Description automatically generated">
            <a:extLst>
              <a:ext uri="{FF2B5EF4-FFF2-40B4-BE49-F238E27FC236}">
                <a16:creationId xmlns:a16="http://schemas.microsoft.com/office/drawing/2014/main" id="{3E67A9A5-8C2E-4CC5-4A62-FA6BFB06A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6" t="-178" r="19292" b="178"/>
          <a:stretch/>
        </p:blipFill>
        <p:spPr>
          <a:xfrm>
            <a:off x="7633700" y="0"/>
            <a:ext cx="4546108" cy="68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7" y="628035"/>
            <a:ext cx="7199778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EDUCATION PROGRAMS</a:t>
            </a:r>
            <a:endParaRPr lang="en-AU" dirty="0">
              <a:solidFill>
                <a:srgbClr val="C7CBF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790139" y="2789297"/>
            <a:ext cx="6095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Education programs aimed at teaching children about sustainable food consumption should be developed to lay the foundation for long-term food security.</a:t>
            </a:r>
          </a:p>
        </p:txBody>
      </p:sp>
      <p:pic>
        <p:nvPicPr>
          <p:cNvPr id="4" name="Picture 2" descr="person holding brown and black frog">
            <a:extLst>
              <a:ext uri="{FF2B5EF4-FFF2-40B4-BE49-F238E27FC236}">
                <a16:creationId xmlns:a16="http://schemas.microsoft.com/office/drawing/2014/main" id="{8D5E1AEA-A816-996F-E7E5-F94B5939C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5" r="29202"/>
          <a:stretch/>
        </p:blipFill>
        <p:spPr bwMode="auto">
          <a:xfrm>
            <a:off x="7633700" y="0"/>
            <a:ext cx="455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520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6" y="628035"/>
            <a:ext cx="7254367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PRICING REGULATIONS</a:t>
            </a:r>
            <a:endParaRPr lang="en-AU" dirty="0">
              <a:solidFill>
                <a:srgbClr val="C7CBF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742361" y="2799457"/>
            <a:ext cx="61915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The Australian government should enforce pricing regulations to ensure that people can access healthy foods for affordable and reasonable prices.</a:t>
            </a:r>
          </a:p>
        </p:txBody>
      </p:sp>
      <p:pic>
        <p:nvPicPr>
          <p:cNvPr id="4" name="Picture 2" descr="red and green apples on red plastic crate">
            <a:extLst>
              <a:ext uri="{FF2B5EF4-FFF2-40B4-BE49-F238E27FC236}">
                <a16:creationId xmlns:a16="http://schemas.microsoft.com/office/drawing/2014/main" id="{8AB7C73C-0047-3AC0-CC83-C6E39CF21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9" r="19851"/>
          <a:stretch/>
        </p:blipFill>
        <p:spPr bwMode="auto">
          <a:xfrm>
            <a:off x="76337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92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15-7F29-21EA-344B-C8DB1CBDD79B}"/>
              </a:ext>
            </a:extLst>
          </p:cNvPr>
          <p:cNvSpPr txBox="1">
            <a:spLocks/>
          </p:cNvSpPr>
          <p:nvPr/>
        </p:nvSpPr>
        <p:spPr>
          <a:xfrm>
            <a:off x="210956" y="628035"/>
            <a:ext cx="7254367" cy="1617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n>
                  <a:solidFill>
                    <a:schemeClr val="tx1"/>
                  </a:solidFill>
                </a:ln>
                <a:solidFill>
                  <a:srgbClr val="C7CBF2"/>
                </a:solidFill>
                <a:latin typeface="KG Red Hands" panose="02000505000000020004" pitchFamily="2" charset="0"/>
              </a:rPr>
              <a:t>COMMUNITY INITIATIVES</a:t>
            </a:r>
            <a:endParaRPr lang="en-AU" dirty="0">
              <a:solidFill>
                <a:srgbClr val="C7CBF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4F61-EAB4-7C99-BFCF-1AA0D5D4F4FF}"/>
              </a:ext>
            </a:extLst>
          </p:cNvPr>
          <p:cNvSpPr txBox="1"/>
          <p:nvPr/>
        </p:nvSpPr>
        <p:spPr>
          <a:xfrm>
            <a:off x="790139" y="2789297"/>
            <a:ext cx="6095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KG Primary Penmanship" panose="02000506000000020003" pitchFamily="2" charset="0"/>
              </a:rPr>
              <a:t>Community initiatives to reduce food waste should be encouraged and financially supported by local councils.</a:t>
            </a:r>
          </a:p>
        </p:txBody>
      </p:sp>
      <p:pic>
        <p:nvPicPr>
          <p:cNvPr id="4" name="Picture 2" descr="Repurposing Food Waste as Alternative Building Materials | Architect  Magazine">
            <a:extLst>
              <a:ext uri="{FF2B5EF4-FFF2-40B4-BE49-F238E27FC236}">
                <a16:creationId xmlns:a16="http://schemas.microsoft.com/office/drawing/2014/main" id="{34B15C72-E0F3-251D-13C6-0F660C46B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6" r="29046"/>
          <a:stretch/>
        </p:blipFill>
        <p:spPr bwMode="auto">
          <a:xfrm>
            <a:off x="7633700" y="0"/>
            <a:ext cx="455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109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250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KG Primary Penmanship</vt:lpstr>
      <vt:lpstr>Aptos</vt:lpstr>
      <vt:lpstr>KG Red Hands</vt:lpstr>
      <vt:lpstr>Arial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Ashleigh Cartledge</dc:creator>
  <cp:lastModifiedBy>Ashleigh Cartledge</cp:lastModifiedBy>
  <cp:revision>2</cp:revision>
  <dcterms:created xsi:type="dcterms:W3CDTF">2024-01-15T22:28:54Z</dcterms:created>
  <dcterms:modified xsi:type="dcterms:W3CDTF">2024-01-26T04:59:31Z</dcterms:modified>
</cp:coreProperties>
</file>